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2.xml" ContentType="application/vnd.openxmlformats-officedocument.theme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theme/theme3.xml" ContentType="application/vnd.openxmlformats-officedocument.theme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theme/theme4.xml" ContentType="application/vnd.openxmlformats-officedocument.theme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theme/theme5.xml" ContentType="application/vnd.openxmlformats-officedocument.theme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theme/theme6.xml" ContentType="application/vnd.openxmlformats-officedocument.theme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theme/theme7.xml" ContentType="application/vnd.openxmlformats-officedocument.theme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theme/theme8.xml" ContentType="application/vnd.openxmlformats-officedocument.theme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theme/theme9.xml" ContentType="application/vnd.openxmlformats-officedocument.theme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theme/theme10.xml" ContentType="application/vnd.openxmlformats-officedocument.theme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theme/theme11.xml" ContentType="application/vnd.openxmlformats-officedocument.theme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0.xml" ContentType="application/vnd.openxmlformats-officedocument.presentationml.slideLayout+xml"/>
  <Override PartName="/ppt/theme/theme12.xml" ContentType="application/vnd.openxmlformats-officedocument.theme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theme/theme13.xml" ContentType="application/vnd.openxmlformats-officedocument.theme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492.xml" ContentType="application/vnd.openxmlformats-officedocument.presentationml.slideLayout+xml"/>
  <Override PartName="/ppt/slideLayouts/slideLayout493.xml" ContentType="application/vnd.openxmlformats-officedocument.presentationml.slideLayout+xml"/>
  <Override PartName="/ppt/slideLayouts/slideLayout494.xml" ContentType="application/vnd.openxmlformats-officedocument.presentationml.slideLayout+xml"/>
  <Override PartName="/ppt/theme/theme14.xml" ContentType="application/vnd.openxmlformats-officedocument.theme+xml"/>
  <Override PartName="/ppt/slideLayouts/slideLayout495.xml" ContentType="application/vnd.openxmlformats-officedocument.presentationml.slideLayout+xml"/>
  <Override PartName="/ppt/slideLayouts/slideLayout496.xml" ContentType="application/vnd.openxmlformats-officedocument.presentationml.slideLayout+xml"/>
  <Override PartName="/ppt/slideLayouts/slideLayout497.xml" ContentType="application/vnd.openxmlformats-officedocument.presentationml.slideLayout+xml"/>
  <Override PartName="/ppt/slideLayouts/slideLayout498.xml" ContentType="application/vnd.openxmlformats-officedocument.presentationml.slideLayout+xml"/>
  <Override PartName="/ppt/slideLayouts/slideLayout499.xml" ContentType="application/vnd.openxmlformats-officedocument.presentationml.slideLayout+xml"/>
  <Override PartName="/ppt/slideLayouts/slideLayout500.xml" ContentType="application/vnd.openxmlformats-officedocument.presentationml.slideLayout+xml"/>
  <Override PartName="/ppt/slideLayouts/slideLayout501.xml" ContentType="application/vnd.openxmlformats-officedocument.presentationml.slideLayout+xml"/>
  <Override PartName="/ppt/slideLayouts/slideLayout502.xml" ContentType="application/vnd.openxmlformats-officedocument.presentationml.slideLayout+xml"/>
  <Override PartName="/ppt/slideLayouts/slideLayout503.xml" ContentType="application/vnd.openxmlformats-officedocument.presentationml.slideLayout+xml"/>
  <Override PartName="/ppt/slideLayouts/slideLayout504.xml" ContentType="application/vnd.openxmlformats-officedocument.presentationml.slideLayout+xml"/>
  <Override PartName="/ppt/slideLayouts/slideLayout505.xml" ContentType="application/vnd.openxmlformats-officedocument.presentationml.slideLayout+xml"/>
  <Override PartName="/ppt/slideLayouts/slideLayout506.xml" ContentType="application/vnd.openxmlformats-officedocument.presentationml.slideLayout+xml"/>
  <Override PartName="/ppt/slideLayouts/slideLayout507.xml" ContentType="application/vnd.openxmlformats-officedocument.presentationml.slideLayout+xml"/>
  <Override PartName="/ppt/slideLayouts/slideLayout508.xml" ContentType="application/vnd.openxmlformats-officedocument.presentationml.slideLayout+xml"/>
  <Override PartName="/ppt/slideLayouts/slideLayout509.xml" ContentType="application/vnd.openxmlformats-officedocument.presentationml.slideLayout+xml"/>
  <Override PartName="/ppt/slideLayouts/slideLayout510.xml" ContentType="application/vnd.openxmlformats-officedocument.presentationml.slideLayout+xml"/>
  <Override PartName="/ppt/slideLayouts/slideLayout511.xml" ContentType="application/vnd.openxmlformats-officedocument.presentationml.slideLayout+xml"/>
  <Override PartName="/ppt/slideLayouts/slideLayout512.xml" ContentType="application/vnd.openxmlformats-officedocument.presentationml.slideLayout+xml"/>
  <Override PartName="/ppt/slideLayouts/slideLayout513.xml" ContentType="application/vnd.openxmlformats-officedocument.presentationml.slideLayout+xml"/>
  <Override PartName="/ppt/slideLayouts/slideLayout514.xml" ContentType="application/vnd.openxmlformats-officedocument.presentationml.slideLayout+xml"/>
  <Override PartName="/ppt/slideLayouts/slideLayout515.xml" ContentType="application/vnd.openxmlformats-officedocument.presentationml.slideLayout+xml"/>
  <Override PartName="/ppt/slideLayouts/slideLayout516.xml" ContentType="application/vnd.openxmlformats-officedocument.presentationml.slideLayout+xml"/>
  <Override PartName="/ppt/slideLayouts/slideLayout517.xml" ContentType="application/vnd.openxmlformats-officedocument.presentationml.slideLayout+xml"/>
  <Override PartName="/ppt/theme/theme15.xml" ContentType="application/vnd.openxmlformats-officedocument.theme+xml"/>
  <Override PartName="/ppt/theme/theme1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61" r:id="rId1"/>
    <p:sldMasterId id="2147483987" r:id="rId2"/>
    <p:sldMasterId id="2147484025" r:id="rId3"/>
    <p:sldMasterId id="2147484066" r:id="rId4"/>
    <p:sldMasterId id="2147484202" r:id="rId5"/>
    <p:sldMasterId id="2147484240" r:id="rId6"/>
    <p:sldMasterId id="2147484362" r:id="rId7"/>
    <p:sldMasterId id="2147484401" r:id="rId8"/>
    <p:sldMasterId id="2147484450" r:id="rId9"/>
    <p:sldMasterId id="2147484487" r:id="rId10"/>
    <p:sldMasterId id="2147484542" r:id="rId11"/>
    <p:sldMasterId id="2147484581" r:id="rId12"/>
    <p:sldMasterId id="2147484613" r:id="rId13"/>
    <p:sldMasterId id="2147484651" r:id="rId14"/>
    <p:sldMasterId id="2147484692" r:id="rId15"/>
  </p:sldMasterIdLst>
  <p:notesMasterIdLst>
    <p:notesMasterId r:id="rId19"/>
  </p:notesMasterIdLst>
  <p:sldIdLst>
    <p:sldId id="749" r:id="rId16"/>
    <p:sldId id="908" r:id="rId17"/>
    <p:sldId id="911" r:id="rId18"/>
  </p:sldIdLst>
  <p:sldSz cx="9144000" cy="5143500" type="screen16x9"/>
  <p:notesSz cx="7315200" cy="9601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ヒラギノ角ゴ Pro W3" panose="020B0300000000000000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ヒラギノ角ゴ Pro W3" panose="020B0300000000000000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ヒラギノ角ゴ Pro W3" panose="020B0300000000000000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ヒラギノ角ゴ Pro W3" panose="020B0300000000000000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ヒラギノ角ゴ Pro W3" panose="020B0300000000000000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ヒラギノ角ゴ Pro W3" panose="020B0300000000000000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ヒラギノ角ゴ Pro W3" panose="020B0300000000000000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ヒラギノ角ゴ Pro W3" panose="020B0300000000000000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ヒラギノ角ゴ Pro W3" panose="020B0300000000000000" pitchFamily="34" charset="-128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Überblick" id="{E7EFF66D-4736-5C4F-9692-ACE9A7E45556}">
          <p14:sldIdLst>
            <p14:sldId id="749"/>
          </p14:sldIdLst>
        </p14:section>
        <p14:section name="Examples, End Points &amp; Sequence Diagrams" id="{4E0594D5-1B82-7142-8EBC-D03D7E48F499}">
          <p14:sldIdLst>
            <p14:sldId id="908"/>
            <p14:sldId id="91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7567"/>
    <a:srgbClr val="A5E27B"/>
    <a:srgbClr val="FFC000"/>
    <a:srgbClr val="BFBFBF"/>
    <a:srgbClr val="FF9F9D"/>
    <a:srgbClr val="FF9999"/>
    <a:srgbClr val="7F7F7F"/>
    <a:srgbClr val="FF9B37"/>
    <a:srgbClr val="00FFB1"/>
    <a:srgbClr val="A6A6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D27102A9-8310-4765-A935-A1911B00CA55}" styleName="Helle Formatvorlage 1 - Akz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49" autoAdjust="0"/>
    <p:restoredTop sz="94208" autoAdjust="0"/>
  </p:normalViewPr>
  <p:slideViewPr>
    <p:cSldViewPr snapToGrid="0">
      <p:cViewPr varScale="1">
        <p:scale>
          <a:sx n="164" d="100"/>
          <a:sy n="164" d="100"/>
        </p:scale>
        <p:origin x="400" y="168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3.xml"/><Relationship Id="rId3" Type="http://schemas.openxmlformats.org/officeDocument/2006/relationships/slideMaster" Target="slideMasters/slideMaster3.xml"/><Relationship Id="rId21" Type="http://schemas.openxmlformats.org/officeDocument/2006/relationships/viewProps" Target="viewProps.xml"/><Relationship Id="rId7" Type="http://schemas.openxmlformats.org/officeDocument/2006/relationships/slideMaster" Target="slideMasters/slideMaster7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5" Type="http://schemas.openxmlformats.org/officeDocument/2006/relationships/slideMaster" Target="slideMasters/slideMaster5.xml"/><Relationship Id="rId15" Type="http://schemas.openxmlformats.org/officeDocument/2006/relationships/slideMaster" Target="slideMasters/slideMaster15.xml"/><Relationship Id="rId23" Type="http://schemas.openxmlformats.org/officeDocument/2006/relationships/tableStyles" Target="tableStyles.xml"/><Relationship Id="rId10" Type="http://schemas.openxmlformats.org/officeDocument/2006/relationships/slideMaster" Target="slideMasters/slideMaster10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Master" Target="slideMasters/slideMaster14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>
            <a:extLst>
              <a:ext uri="{FF2B5EF4-FFF2-40B4-BE49-F238E27FC236}">
                <a16:creationId xmlns:a16="http://schemas.microsoft.com/office/drawing/2014/main" id="{A0E04820-C35B-4388-ABC5-2CFEB6176C05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/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Arial" charset="0"/>
                <a:ea typeface="ヒラギノ角ゴ Pro W3" charset="0"/>
                <a:cs typeface="ヒラギノ角ゴ Pro W3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9939" name="Rectangle 3">
            <a:extLst>
              <a:ext uri="{FF2B5EF4-FFF2-40B4-BE49-F238E27FC236}">
                <a16:creationId xmlns:a16="http://schemas.microsoft.com/office/drawing/2014/main" id="{0226CEAF-061B-485B-8592-16CCDE2BF3B8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/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ea typeface="ヒラギノ角ゴ Pro W3" charset="-128"/>
              </a:defRPr>
            </a:lvl1pPr>
          </a:lstStyle>
          <a:p>
            <a:pPr>
              <a:defRPr/>
            </a:pPr>
            <a:fld id="{9E449AD9-5BC0-204E-8161-50066A4BFDA5}" type="datetime1">
              <a:rPr lang="en-US" altLang="en-US"/>
              <a:pPr>
                <a:defRPr/>
              </a:pPr>
              <a:t>8/12/25</a:t>
            </a:fld>
            <a:endParaRPr lang="en-US" altLang="en-US"/>
          </a:p>
        </p:txBody>
      </p:sp>
      <p:sp>
        <p:nvSpPr>
          <p:cNvPr id="5124" name="Rectangle 4">
            <a:extLst>
              <a:ext uri="{FF2B5EF4-FFF2-40B4-BE49-F238E27FC236}">
                <a16:creationId xmlns:a16="http://schemas.microsoft.com/office/drawing/2014/main" id="{1EB83702-6D9E-614A-BA8C-D7778588A8AC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57200" y="720725"/>
            <a:ext cx="64008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9941" name="Rectangle 5">
            <a:extLst>
              <a:ext uri="{FF2B5EF4-FFF2-40B4-BE49-F238E27FC236}">
                <a16:creationId xmlns:a16="http://schemas.microsoft.com/office/drawing/2014/main" id="{105D5917-996E-45CF-B500-E4F42AF67572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60888"/>
            <a:ext cx="5851525" cy="4319587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/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9942" name="Rectangle 6">
            <a:extLst>
              <a:ext uri="{FF2B5EF4-FFF2-40B4-BE49-F238E27FC236}">
                <a16:creationId xmlns:a16="http://schemas.microsoft.com/office/drawing/2014/main" id="{74861FC3-9009-4221-9512-4225472BA7AF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/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Arial" charset="0"/>
                <a:ea typeface="ヒラギノ角ゴ Pro W3" charset="0"/>
                <a:cs typeface="ヒラギノ角ゴ Pro W3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9943" name="Rectangle 7">
            <a:extLst>
              <a:ext uri="{FF2B5EF4-FFF2-40B4-BE49-F238E27FC236}">
                <a16:creationId xmlns:a16="http://schemas.microsoft.com/office/drawing/2014/main" id="{EF21FA21-F3D1-4FDA-8698-F59872A5929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/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ea typeface="ヒラギノ角ゴ Pro W3" charset="-128"/>
              </a:defRPr>
            </a:lvl1pPr>
          </a:lstStyle>
          <a:p>
            <a:pPr>
              <a:defRPr/>
            </a:pPr>
            <a:fld id="{2F5981C7-4DCE-B741-94CA-AA875F7D4F6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8486491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charset="0"/>
        <a:ea typeface="ヒラギノ角ゴ Pro W3" charset="0"/>
        <a:cs typeface="ヒラギノ角ゴ Pro W3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charset="0"/>
        <a:ea typeface="ヒラギノ角ゴ Pro W3" charset="0"/>
        <a:cs typeface="ヒラギノ角ゴ Pro W3" charset="0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charset="0"/>
        <a:ea typeface="ヒラギノ角ゴ Pro W3" charset="0"/>
        <a:cs typeface="ヒラギノ角ゴ Pro W3" charset="0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charset="0"/>
        <a:ea typeface="ヒラギノ角ゴ Pro W3" charset="0"/>
        <a:cs typeface="ヒラギノ角ゴ Pro W3" charset="0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charset="0"/>
        <a:ea typeface="ヒラギノ角ゴ Pro W3" charset="0"/>
        <a:cs typeface="ヒラギノ角ゴ Pro W3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E0FFB4-8470-5551-EA39-A60F75123A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0847C239-8130-4E3D-9209-093FB60E659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5E725585-32EF-C0B2-F1BD-A5103F64A4D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Calibri" panose="020F0502020204030204" pitchFamily="34" charset="0"/>
              <a:ea typeface="ヒラギノ角ゴ Pro W3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181549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have a look at these sources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F5981C7-4DCE-B741-94CA-AA875F7D4F62}" type="slidenum">
              <a:rPr lang="en-US" altLang="en-US" smtClean="0"/>
              <a:pPr>
                <a:defRPr/>
              </a:pPr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082426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5.xml"/></Relationships>
</file>

<file path=ppt/slideLayouts/_rels/slideLayout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5.xml"/></Relationships>
</file>

<file path=ppt/slideLayouts/_rels/slideLayout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/Relationships>
</file>

<file path=ppt/slideLayouts/_rels/slideLayout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6.xml"/></Relationships>
</file>

<file path=ppt/slideLayouts/_rels/slideLayout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6.xml"/></Relationships>
</file>

<file path=ppt/slideLayouts/_rels/slideLayout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6.xml"/></Relationships>
</file>

<file path=ppt/slideLayouts/_rels/slideLayout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6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6.xml"/></Relationships>
</file>

<file path=ppt/slideLayouts/_rels/slideLayout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6.xml"/></Relationships>
</file>

<file path=ppt/slideLayouts/_rels/slideLayout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7.jpeg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6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7.xml"/></Relationships>
</file>

<file path=ppt/slideLayouts/_rels/slideLayout2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7.xml"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8.xml"/></Relationships>
</file>

<file path=ppt/slideLayouts/_rels/slideLayout2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8.xml"/></Relationships>
</file>

<file path=ppt/slideLayouts/_rels/slideLayout2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8.xml"/></Relationships>
</file>

<file path=ppt/slideLayouts/_rels/slideLayout2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8.xml"/></Relationships>
</file>

<file path=ppt/slideLayouts/_rels/slideLayout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8.xml"/></Relationships>
</file>

<file path=ppt/slideLayouts/_rels/slideLayout2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8.xml"/></Relationships>
</file>

<file path=ppt/slideLayouts/_rels/slideLayout2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26.jpeg"/></Relationships>
</file>

<file path=ppt/slideLayouts/_rels/slideLayout2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8.xml"/></Relationships>
</file>

<file path=ppt/slideLayouts/_rels/slideLayout2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9.xml"/></Relationships>
</file>

<file path=ppt/slideLayouts/_rels/slideLayout2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9.xml"/></Relationships>
</file>

<file path=ppt/slideLayouts/_rels/slideLayout3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0.xml"/></Relationships>
</file>

<file path=ppt/slideLayouts/_rels/slideLayout3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0.xml"/></Relationships>
</file>

<file path=ppt/slideLayouts/_rels/slideLayout3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0.xml"/></Relationships>
</file>

<file path=ppt/slideLayouts/_rels/slideLayout3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0.xml"/></Relationships>
</file>

<file path=ppt/slideLayouts/_rels/slideLayout3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0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10.xml"/></Relationships>
</file>

<file path=ppt/slideLayouts/_rels/slideLayout3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1.xml"/></Relationships>
</file>

<file path=ppt/slideLayouts/_rels/slideLayout3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1.xml"/></Relationships>
</file>

<file path=ppt/slideLayouts/_rels/slideLayout3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1.xml"/></Relationships>
</file>

<file path=ppt/slideLayouts/_rels/slideLayout3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11.xml"/></Relationships>
</file>

<file path=ppt/slideLayouts/_rels/slideLayout3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1.xml"/></Relationships>
</file>

<file path=ppt/slideLayouts/_rels/slideLayout3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8.jpeg"/><Relationship Id="rId1" Type="http://schemas.openxmlformats.org/officeDocument/2006/relationships/slideMaster" Target="../slideMasters/slideMaster1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9.jpe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40.jpeg"/></Relationships>
</file>

<file path=ppt/slideLayouts/_rels/slideLayout3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Master" Target="../slideMasters/slideMaster1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2.xml"/></Relationships>
</file>

<file path=ppt/slideLayouts/_rels/slideLayout4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2.xml"/></Relationships>
</file>

<file path=ppt/slideLayouts/_rels/slideLayout4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3.xml"/></Relationships>
</file>

<file path=ppt/slideLayouts/_rels/slideLayout4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3.xml"/></Relationships>
</file>

<file path=ppt/slideLayouts/_rels/slideLayout4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Master" Target="../slideMasters/slideMaster14.xml"/></Relationships>
</file>

<file path=ppt/slideLayouts/_rels/slideLayout4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Master" Target="../slideMasters/slideMaster14.xml"/></Relationships>
</file>

<file path=ppt/slideLayouts/_rels/slideLayout4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14.xml"/></Relationships>
</file>

<file path=ppt/slideLayouts/_rels/slideLayout4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Master" Target="../slideMasters/slideMaster1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2.png"/><Relationship Id="rId1" Type="http://schemas.openxmlformats.org/officeDocument/2006/relationships/slideMaster" Target="../slideMasters/slideMaster14.xml"/></Relationships>
</file>

<file path=ppt/slideLayouts/_rels/slideLayout4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6.jpeg"/><Relationship Id="rId1" Type="http://schemas.openxmlformats.org/officeDocument/2006/relationships/slideMaster" Target="../slideMasters/slideMaster14.xml"/></Relationships>
</file>

<file path=ppt/slideLayouts/_rels/slideLayout4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7.jpeg"/><Relationship Id="rId1" Type="http://schemas.openxmlformats.org/officeDocument/2006/relationships/slideMaster" Target="../slideMasters/slideMaster14.xml"/><Relationship Id="rId4" Type="http://schemas.openxmlformats.org/officeDocument/2006/relationships/image" Target="../media/image48.jpeg"/></Relationships>
</file>

<file path=ppt/slideLayouts/_rels/slideLayout4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4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Master" Target="../slideMasters/slideMaster14.xml"/></Relationships>
</file>

<file path=ppt/slideLayouts/_rels/slideLayout4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Master" Target="../slideMasters/slideMaster15.xml"/></Relationships>
</file>

<file path=ppt/slideLayouts/_rels/slideLayout4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Master" Target="../slideMasters/slideMaster15.xml"/></Relationships>
</file>

<file path=ppt/slideLayouts/_rels/slideLayout4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57200" y="1597819"/>
            <a:ext cx="5029200" cy="1102519"/>
          </a:xfrm>
        </p:spPr>
        <p:txBody>
          <a:bodyPr anchor="b"/>
          <a:lstStyle>
            <a:lvl1pPr>
              <a:lnSpc>
                <a:spcPct val="90000"/>
              </a:lnSpc>
              <a:defRPr sz="3600"/>
            </a:lvl1pPr>
          </a:lstStyle>
          <a:p>
            <a:pPr lvl="0"/>
            <a:r>
              <a:rPr lang="en-US" noProof="0" dirty="0"/>
              <a:t>Click to edit Master title style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57200" y="2914650"/>
            <a:ext cx="5029200" cy="1314450"/>
          </a:xfrm>
        </p:spPr>
        <p:txBody>
          <a:bodyPr/>
          <a:lstStyle>
            <a:lvl1pPr marL="0" indent="0">
              <a:buFontTx/>
              <a:buNone/>
              <a:defRPr sz="1600" b="1">
                <a:solidFill>
                  <a:srgbClr val="0070C0"/>
                </a:solidFill>
              </a:defRPr>
            </a:lvl1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98275B-5B00-C7D5-5B66-5DE52999389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050" y="167744"/>
            <a:ext cx="355150" cy="294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8388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7655BC83-CA66-BD45-BCA0-155672DDCAEC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© 2025                                       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39084DA2-A689-9240-8883-8618C52006AE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576F7EE-B7B1-A24E-A162-567090CE7F3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62057685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">
            <a:extLst>
              <a:ext uri="{FF2B5EF4-FFF2-40B4-BE49-F238E27FC236}">
                <a16:creationId xmlns:a16="http://schemas.microsoft.com/office/drawing/2014/main" id="{077B59F4-4D8B-C046-8C8D-8F8784A54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67" y="243205"/>
            <a:ext cx="4109720" cy="767715"/>
          </a:xfrm>
        </p:spPr>
        <p:txBody>
          <a:bodyPr/>
          <a:lstStyle>
            <a:lvl1pPr>
              <a:defRPr lang="en-US" sz="1400" b="0" kern="0" dirty="0">
                <a:solidFill>
                  <a:srgbClr val="3E8CFC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">
            <a:extLst>
              <a:ext uri="{FF2B5EF4-FFF2-40B4-BE49-F238E27FC236}">
                <a16:creationId xmlns:a16="http://schemas.microsoft.com/office/drawing/2014/main" id="{421C564C-15A2-B04D-848B-7FBEA2DF65E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7567" y="1211180"/>
            <a:ext cx="4105834" cy="3315781"/>
          </a:xfrm>
        </p:spPr>
        <p:txBody>
          <a:bodyPr/>
          <a:lstStyle>
            <a:lvl1pPr>
              <a:lnSpc>
                <a:spcPct val="120000"/>
              </a:lnSpc>
              <a:buClr>
                <a:schemeClr val="bg1"/>
              </a:buClr>
              <a:defRPr lang="en-US" sz="2400" b="0" i="0" kern="0" dirty="0" smtClean="0">
                <a:solidFill>
                  <a:schemeClr val="bg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1pPr>
            <a:lvl2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tx2"/>
              </a:buClr>
              <a:defRPr lang="en-US" sz="11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">
            <a:extLst>
              <a:ext uri="{FF2B5EF4-FFF2-40B4-BE49-F238E27FC236}">
                <a16:creationId xmlns:a16="http://schemas.microsoft.com/office/drawing/2014/main" id="{12CF370D-2647-674A-ADE2-F4BA7F900F6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72083"/>
            <a:ext cx="4114732" cy="3199653"/>
          </a:xfrm>
        </p:spPr>
        <p:txBody>
          <a:bodyPr/>
          <a:lstStyle>
            <a:lvl1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bg1"/>
              </a:buClr>
              <a:defRPr lang="en-US" sz="140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">
            <a:extLst>
              <a:ext uri="{FF2B5EF4-FFF2-40B4-BE49-F238E27FC236}">
                <a16:creationId xmlns:a16="http://schemas.microsoft.com/office/drawing/2014/main" id="{9ED3ED27-77C1-D746-AACB-BFBAEB7FFA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7" y="4787901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37076027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">
            <a:extLst>
              <a:ext uri="{FF2B5EF4-FFF2-40B4-BE49-F238E27FC236}">
                <a16:creationId xmlns:a16="http://schemas.microsoft.com/office/drawing/2014/main" id="{94BB4CF3-63EF-C34D-A1E7-9FF1E79D93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1" y="243205"/>
            <a:ext cx="4114800" cy="767714"/>
          </a:xfrm>
        </p:spPr>
        <p:txBody>
          <a:bodyPr/>
          <a:lstStyle>
            <a:lvl1pPr>
              <a:defRPr lang="en-US" sz="1400" b="0" kern="0" dirty="0">
                <a:solidFill>
                  <a:srgbClr val="3E8CFC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0437F184-69AF-1E47-AE00-AD64F3CE4EC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72084"/>
            <a:ext cx="1828800" cy="3199654"/>
          </a:xfrm>
        </p:spPr>
        <p:txBody>
          <a:bodyPr/>
          <a:lstStyle>
            <a:lvl1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2pPr>
            <a:lvl3pPr>
              <a:lnSpc>
                <a:spcPct val="114000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3pPr>
            <a:lvl4pPr>
              <a:lnSpc>
                <a:spcPct val="114000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4pPr>
            <a:lvl5pPr>
              <a:lnSpc>
                <a:spcPct val="114000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5pPr>
            <a:lvl6pPr marL="1454015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">
            <a:extLst>
              <a:ext uri="{FF2B5EF4-FFF2-40B4-BE49-F238E27FC236}">
                <a16:creationId xmlns:a16="http://schemas.microsoft.com/office/drawing/2014/main" id="{49B7AE08-DA3F-B346-A6D0-3D84A4AF725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72083"/>
            <a:ext cx="1828770" cy="3199653"/>
          </a:xfrm>
        </p:spPr>
        <p:txBody>
          <a:bodyPr/>
          <a:lstStyle>
            <a:lvl1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bg1"/>
              </a:buClr>
              <a:defRPr lang="en-US" sz="120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Text Placeholder">
            <a:extLst>
              <a:ext uri="{FF2B5EF4-FFF2-40B4-BE49-F238E27FC236}">
                <a16:creationId xmlns:a16="http://schemas.microsoft.com/office/drawing/2014/main" id="{442C611B-C4F1-BD42-9D66-E311550B2C8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514563" y="1272084"/>
            <a:ext cx="1828800" cy="3199654"/>
          </a:xfrm>
        </p:spPr>
        <p:txBody>
          <a:bodyPr/>
          <a:lstStyle>
            <a:lvl1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2pPr>
            <a:lvl3pPr>
              <a:lnSpc>
                <a:spcPct val="114000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3pPr>
            <a:lvl4pPr>
              <a:lnSpc>
                <a:spcPct val="114000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4pPr>
            <a:lvl5pPr>
              <a:lnSpc>
                <a:spcPct val="114000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5pPr>
            <a:lvl6pPr marL="1454015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ext Placeholder">
            <a:extLst>
              <a:ext uri="{FF2B5EF4-FFF2-40B4-BE49-F238E27FC236}">
                <a16:creationId xmlns:a16="http://schemas.microsoft.com/office/drawing/2014/main" id="{88B2352C-EDC6-FF42-83E0-33CB70708FA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086563" y="1272083"/>
            <a:ext cx="1828770" cy="3199653"/>
          </a:xfrm>
        </p:spPr>
        <p:txBody>
          <a:bodyPr/>
          <a:lstStyle>
            <a:lvl1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bg1"/>
              </a:buClr>
              <a:defRPr lang="en-US" sz="120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Footer Placeholder">
            <a:extLst>
              <a:ext uri="{FF2B5EF4-FFF2-40B4-BE49-F238E27FC236}">
                <a16:creationId xmlns:a16="http://schemas.microsoft.com/office/drawing/2014/main" id="{12FA6FE8-F42F-3F44-867D-F4D9F721B1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7" y="4787901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20410326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">
            <a:extLst>
              <a:ext uri="{FF2B5EF4-FFF2-40B4-BE49-F238E27FC236}">
                <a16:creationId xmlns:a16="http://schemas.microsoft.com/office/drawing/2014/main" id="{227E94E7-DE72-6B41-BD01-FCDA55109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43205"/>
            <a:ext cx="4114800" cy="767715"/>
          </a:xfrm>
        </p:spPr>
        <p:txBody>
          <a:bodyPr/>
          <a:lstStyle>
            <a:lvl1pPr>
              <a:defRPr lang="en-US" sz="1400" b="0" kern="0">
                <a:solidFill>
                  <a:srgbClr val="3E8CFC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Picture Placeholder">
            <a:extLst>
              <a:ext uri="{FF2B5EF4-FFF2-40B4-BE49-F238E27FC236}">
                <a16:creationId xmlns:a16="http://schemas.microsoft.com/office/drawing/2014/main" id="{10A1BE39-7B9E-7549-A529-F0E6C0A13E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Text Placeholder">
            <a:extLst>
              <a:ext uri="{FF2B5EF4-FFF2-40B4-BE49-F238E27FC236}">
                <a16:creationId xmlns:a16="http://schemas.microsoft.com/office/drawing/2014/main" id="{B9FECE71-BA38-0D41-B0BB-5521AF2A8D7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72084"/>
            <a:ext cx="4114800" cy="3199654"/>
          </a:xfrm>
        </p:spPr>
        <p:txBody>
          <a:bodyPr/>
          <a:lstStyle>
            <a:lvl1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2pPr>
            <a:lvl3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3pPr>
            <a:lvl4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4pPr>
            <a:lvl5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5pPr>
            <a:lvl6pPr marL="1454015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490A61E1-4285-B248-9620-5630021F0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7" y="4787901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38172613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">
            <a:extLst>
              <a:ext uri="{FF2B5EF4-FFF2-40B4-BE49-F238E27FC236}">
                <a16:creationId xmlns:a16="http://schemas.microsoft.com/office/drawing/2014/main" id="{7EE6C6B1-EE98-1F47-894A-D6AB92AD71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923" y="243205"/>
            <a:ext cx="4112477" cy="673577"/>
          </a:xfrm>
        </p:spPr>
        <p:txBody>
          <a:bodyPr/>
          <a:lstStyle>
            <a:lvl1pPr>
              <a:defRPr lang="en-US" sz="1400" b="0" kern="0" dirty="0">
                <a:solidFill>
                  <a:srgbClr val="3E8CFC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">
            <a:extLst>
              <a:ext uri="{FF2B5EF4-FFF2-40B4-BE49-F238E27FC236}">
                <a16:creationId xmlns:a16="http://schemas.microsoft.com/office/drawing/2014/main" id="{544AAAA0-D05A-AF4D-9CFB-D24EDCAA0B7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09567" y="222376"/>
            <a:ext cx="1819834" cy="4257674"/>
          </a:xfrm>
        </p:spPr>
        <p:txBody>
          <a:bodyPr/>
          <a:lstStyle>
            <a:lvl1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bg1"/>
              </a:buClr>
              <a:defRPr lang="en-US" sz="110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C540382D-BC23-5E45-95F3-33A8041F16A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095567" y="221812"/>
            <a:ext cx="1819834" cy="4241613"/>
          </a:xfrm>
        </p:spPr>
        <p:txBody>
          <a:bodyPr/>
          <a:lstStyle>
            <a:lvl1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bg1"/>
              </a:buClr>
              <a:defRPr lang="en-US" sz="110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">
            <a:extLst>
              <a:ext uri="{FF2B5EF4-FFF2-40B4-BE49-F238E27FC236}">
                <a16:creationId xmlns:a16="http://schemas.microsoft.com/office/drawing/2014/main" id="{42A7E284-618D-EF40-A330-011052B65C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7" y="4787901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37561925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lack rectangle">
            <a:extLst>
              <a:ext uri="{FF2B5EF4-FFF2-40B4-BE49-F238E27FC236}">
                <a16:creationId xmlns:a16="http://schemas.microsoft.com/office/drawing/2014/main" id="{613BEF3B-E39E-D741-8D0B-7955606080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b="0" i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">
            <a:extLst>
              <a:ext uri="{FF2B5EF4-FFF2-40B4-BE49-F238E27FC236}">
                <a16:creationId xmlns:a16="http://schemas.microsoft.com/office/drawing/2014/main" id="{DF4839FA-7060-994D-B35F-B40F1C06B8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43207"/>
            <a:ext cx="4114800" cy="4257673"/>
          </a:xfrm>
        </p:spPr>
        <p:txBody>
          <a:bodyPr/>
          <a:lstStyle>
            <a:lvl1pPr>
              <a:defRPr lang="en-US" sz="1400" b="0" kern="0" dirty="0">
                <a:solidFill>
                  <a:srgbClr val="3E8CFC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">
            <a:extLst>
              <a:ext uri="{FF2B5EF4-FFF2-40B4-BE49-F238E27FC236}">
                <a16:creationId xmlns:a16="http://schemas.microsoft.com/office/drawing/2014/main" id="{34702FF8-497C-F84A-9582-93675E1DE0C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09566" y="220999"/>
            <a:ext cx="4100754" cy="4306886"/>
          </a:xfrm>
        </p:spPr>
        <p:txBody>
          <a:bodyPr/>
          <a:lstStyle>
            <a:lvl1pPr>
              <a:buClr>
                <a:schemeClr val="tx2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tx2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tx2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tx2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tx2"/>
              </a:buClr>
              <a:defRPr lang="en-US" sz="14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Footer Placeholder">
            <a:extLst>
              <a:ext uri="{FF2B5EF4-FFF2-40B4-BE49-F238E27FC236}">
                <a16:creationId xmlns:a16="http://schemas.microsoft.com/office/drawing/2014/main" id="{C5E478B1-4B3B-2F47-B92E-E189BF050B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7" y="4787901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22609952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">
            <a:extLst>
              <a:ext uri="{FF2B5EF4-FFF2-40B4-BE49-F238E27FC236}">
                <a16:creationId xmlns:a16="http://schemas.microsoft.com/office/drawing/2014/main" id="{0C7FE460-3A97-4449-A4CF-6E4DF75780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1" y="243205"/>
            <a:ext cx="4114735" cy="4257675"/>
          </a:xfrm>
        </p:spPr>
        <p:txBody>
          <a:bodyPr/>
          <a:lstStyle>
            <a:lvl1pPr>
              <a:defRPr lang="en-US" sz="1400" b="0" kern="0" dirty="0">
                <a:solidFill>
                  <a:srgbClr val="3E8CFC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2051AD04-B630-2B47-8FF8-35E814DE2A8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</a:p>
        </p:txBody>
      </p:sp>
      <p:sp>
        <p:nvSpPr>
          <p:cNvPr id="7" name="Footer Placeholder">
            <a:extLst>
              <a:ext uri="{FF2B5EF4-FFF2-40B4-BE49-F238E27FC236}">
                <a16:creationId xmlns:a16="http://schemas.microsoft.com/office/drawing/2014/main" id="{55343EA0-DD2B-734A-A111-1CAACC9D73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7" y="4787901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22114939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">
            <a:extLst>
              <a:ext uri="{FF2B5EF4-FFF2-40B4-BE49-F238E27FC236}">
                <a16:creationId xmlns:a16="http://schemas.microsoft.com/office/drawing/2014/main" id="{E15D4AF2-2263-3F4C-B66B-66880839D0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1" y="243205"/>
            <a:ext cx="4114735" cy="4257675"/>
          </a:xfrm>
        </p:spPr>
        <p:txBody>
          <a:bodyPr/>
          <a:lstStyle>
            <a:lvl1pPr>
              <a:defRPr lang="en-US" sz="1400" b="0" kern="0" dirty="0">
                <a:solidFill>
                  <a:srgbClr val="3E8CFC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3431F572-1FA4-364B-A900-43CA149D14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7" y="4787901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26102726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2286000" cy="257175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6858000" y="0"/>
            <a:ext cx="2286000" cy="257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4572000" y="2570164"/>
            <a:ext cx="4572000" cy="257333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">
            <a:extLst>
              <a:ext uri="{FF2B5EF4-FFF2-40B4-BE49-F238E27FC236}">
                <a16:creationId xmlns:a16="http://schemas.microsoft.com/office/drawing/2014/main" id="{2F1F74EB-FE8A-024A-9970-B2DD013729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1" y="243205"/>
            <a:ext cx="4129023" cy="767715"/>
          </a:xfrm>
        </p:spPr>
        <p:txBody>
          <a:bodyPr/>
          <a:lstStyle>
            <a:lvl1pPr>
              <a:defRPr lang="en-US" sz="14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">
            <a:extLst>
              <a:ext uri="{FF2B5EF4-FFF2-40B4-BE49-F238E27FC236}">
                <a16:creationId xmlns:a16="http://schemas.microsoft.com/office/drawing/2014/main" id="{3295C05D-06A1-8343-B26F-E53F701232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72084"/>
            <a:ext cx="4114800" cy="3199654"/>
          </a:xfrm>
        </p:spPr>
        <p:txBody>
          <a:bodyPr/>
          <a:lstStyle>
            <a:lvl1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2pPr>
            <a:lvl3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3pPr>
            <a:lvl4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4pPr>
            <a:lvl5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5pPr>
            <a:lvl6pPr marL="1454015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Footer Placeholder">
            <a:extLst>
              <a:ext uri="{FF2B5EF4-FFF2-40B4-BE49-F238E27FC236}">
                <a16:creationId xmlns:a16="http://schemas.microsoft.com/office/drawing/2014/main" id="{404025BD-E914-BD40-840B-27041FE04B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7" y="4787901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28618676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2286000" cy="257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6858000" y="0"/>
            <a:ext cx="2286000" cy="257175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0" y="2570164"/>
            <a:ext cx="4572000" cy="2573337"/>
          </a:xfrm>
          <a:prstGeom prst="rect">
            <a:avLst/>
          </a:prstGeom>
          <a:solidFill>
            <a:schemeClr val="accent1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4572000" y="2570164"/>
            <a:ext cx="4572000" cy="257333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">
            <a:extLst>
              <a:ext uri="{FF2B5EF4-FFF2-40B4-BE49-F238E27FC236}">
                <a16:creationId xmlns:a16="http://schemas.microsoft.com/office/drawing/2014/main" id="{4EEFB4F3-F78C-C64F-9E43-BFA653E154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1" y="243205"/>
            <a:ext cx="4129023" cy="767715"/>
          </a:xfrm>
        </p:spPr>
        <p:txBody>
          <a:bodyPr/>
          <a:lstStyle>
            <a:lvl1pPr>
              <a:defRPr lang="en-US" sz="14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Footer Placeholder">
            <a:extLst>
              <a:ext uri="{FF2B5EF4-FFF2-40B4-BE49-F238E27FC236}">
                <a16:creationId xmlns:a16="http://schemas.microsoft.com/office/drawing/2014/main" id="{F4F573E7-E8FA-FB46-A3DA-5671BC8797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7" y="4787901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tx2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25793536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2569463"/>
          </a:xfrm>
          <a:prstGeom prst="rect">
            <a:avLst/>
          </a:prstGeom>
          <a:noFill/>
        </p:spPr>
        <p:txBody>
          <a:bodyPr lIns="182880" tIns="164592" rIns="228600" bIns="228600"/>
          <a:lstStyle>
            <a:lvl1pPr>
              <a:defRPr sz="4800" b="0" i="0">
                <a:latin typeface="IBM Plex Sans Light" charset="0"/>
                <a:ea typeface="IBM Plex Sans Light" charset="0"/>
                <a:cs typeface="IBM Plex Sans Ligh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Content Placeholder 1"/>
          <p:cNvSpPr>
            <a:spLocks noGrp="1"/>
          </p:cNvSpPr>
          <p:nvPr>
            <p:ph sz="quarter" idx="20"/>
          </p:nvPr>
        </p:nvSpPr>
        <p:spPr>
          <a:xfrm>
            <a:off x="0" y="2570164"/>
            <a:ext cx="2286000" cy="2573337"/>
          </a:xfrm>
          <a:prstGeom prst="rect">
            <a:avLst/>
          </a:prstGeom>
          <a:solidFill>
            <a:schemeClr val="accent4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sz="quarter" idx="19"/>
          </p:nvPr>
        </p:nvSpPr>
        <p:spPr>
          <a:xfrm>
            <a:off x="2286001" y="2570164"/>
            <a:ext cx="2286000" cy="25733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quarter" idx="17"/>
          </p:nvPr>
        </p:nvSpPr>
        <p:spPr>
          <a:xfrm>
            <a:off x="4572000" y="2570162"/>
            <a:ext cx="2286000" cy="25733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4"/>
          <p:cNvSpPr>
            <a:spLocks noGrp="1"/>
          </p:cNvSpPr>
          <p:nvPr>
            <p:ph sz="quarter" idx="18"/>
          </p:nvPr>
        </p:nvSpPr>
        <p:spPr>
          <a:xfrm>
            <a:off x="6858000" y="2570162"/>
            <a:ext cx="2286000" cy="25733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Footer Placeholder">
            <a:extLst>
              <a:ext uri="{FF2B5EF4-FFF2-40B4-BE49-F238E27FC236}">
                <a16:creationId xmlns:a16="http://schemas.microsoft.com/office/drawing/2014/main" id="{00244B10-FF44-C54E-894D-B346AD1566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7" y="4787901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35090624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766763"/>
            <a:ext cx="2057400" cy="38278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766763"/>
            <a:ext cx="6019800" cy="382786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8159384F-78FC-E144-A6AA-9782E4C1F671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© 2025			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52E072E8-3160-4744-8B8A-F9505012138F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3F2A8F1-A121-2047-AFA3-13C56681FEA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65178675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">
            <a:extLst>
              <a:ext uri="{FF2B5EF4-FFF2-40B4-BE49-F238E27FC236}">
                <a16:creationId xmlns:a16="http://schemas.microsoft.com/office/drawing/2014/main" id="{871A836B-E788-D047-A2EF-30F9E2AF675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72084"/>
            <a:ext cx="1828800" cy="3199654"/>
          </a:xfrm>
        </p:spPr>
        <p:txBody>
          <a:bodyPr/>
          <a:lstStyle>
            <a:lvl1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2pPr>
            <a:lvl3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3pPr>
            <a:lvl4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4pPr>
            <a:lvl5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5pPr>
            <a:lvl6pPr marL="1454015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">
            <a:extLst>
              <a:ext uri="{FF2B5EF4-FFF2-40B4-BE49-F238E27FC236}">
                <a16:creationId xmlns:a16="http://schemas.microsoft.com/office/drawing/2014/main" id="{B0F1EE2B-01D5-7341-996A-D51E20546A2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514636" y="1272083"/>
            <a:ext cx="6400765" cy="3199653"/>
          </a:xfrm>
        </p:spPr>
        <p:txBody>
          <a:bodyPr/>
          <a:lstStyle>
            <a:lvl1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bg1"/>
              </a:buClr>
              <a:defRPr lang="en-US" sz="140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itle">
            <a:extLst>
              <a:ext uri="{FF2B5EF4-FFF2-40B4-BE49-F238E27FC236}">
                <a16:creationId xmlns:a16="http://schemas.microsoft.com/office/drawing/2014/main" id="{AF62BC81-45DB-F841-A025-88DB7F7A04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923" y="243205"/>
            <a:ext cx="4112477" cy="673577"/>
          </a:xfrm>
        </p:spPr>
        <p:txBody>
          <a:bodyPr/>
          <a:lstStyle>
            <a:lvl1pPr>
              <a:defRPr lang="en-US" sz="1400" b="0" kern="0" dirty="0">
                <a:solidFill>
                  <a:srgbClr val="3E8CFC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Footer Placeholder">
            <a:extLst>
              <a:ext uri="{FF2B5EF4-FFF2-40B4-BE49-F238E27FC236}">
                <a16:creationId xmlns:a16="http://schemas.microsoft.com/office/drawing/2014/main" id="{5A06D53E-F5C7-0449-886A-2BE173DF51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7" y="4787901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14441290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">
            <a:extLst>
              <a:ext uri="{FF2B5EF4-FFF2-40B4-BE49-F238E27FC236}">
                <a16:creationId xmlns:a16="http://schemas.microsoft.com/office/drawing/2014/main" id="{FDCE4326-2E2C-E646-AC2F-D5986ABD0F1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1" y="1272084"/>
            <a:ext cx="1828800" cy="3199654"/>
          </a:xfrm>
        </p:spPr>
        <p:txBody>
          <a:bodyPr/>
          <a:lstStyle>
            <a:lvl1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2pPr>
            <a:lvl3pPr>
              <a:lnSpc>
                <a:spcPct val="114000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3pPr>
            <a:lvl4pPr>
              <a:lnSpc>
                <a:spcPct val="114000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4pPr>
            <a:lvl5pPr>
              <a:lnSpc>
                <a:spcPct val="114000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5pPr>
            <a:lvl6pPr marL="1454015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">
            <a:extLst>
              <a:ext uri="{FF2B5EF4-FFF2-40B4-BE49-F238E27FC236}">
                <a16:creationId xmlns:a16="http://schemas.microsoft.com/office/drawing/2014/main" id="{7AAE832A-BE64-FA4D-B0CB-225B59619B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923" y="243205"/>
            <a:ext cx="4112477" cy="673577"/>
          </a:xfrm>
        </p:spPr>
        <p:txBody>
          <a:bodyPr/>
          <a:lstStyle>
            <a:lvl1pPr>
              <a:defRPr lang="en-US" sz="1400" b="0" kern="0" dirty="0">
                <a:solidFill>
                  <a:srgbClr val="3E8CFC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7FC6F704-FD45-DB45-81E2-F1A7230223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7" y="4787901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11092332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  <a:prstGeom prst="rect">
            <a:avLst/>
          </a:prstGeom>
        </p:spPr>
        <p:txBody>
          <a:bodyPr lIns="91440" tIns="91440" rIns="91440" bIns="91440"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">
            <a:extLst>
              <a:ext uri="{FF2B5EF4-FFF2-40B4-BE49-F238E27FC236}">
                <a16:creationId xmlns:a16="http://schemas.microsoft.com/office/drawing/2014/main" id="{1725B8BC-89B1-CF41-BE71-6C0FF6FA03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72084"/>
            <a:ext cx="1828800" cy="3199654"/>
          </a:xfrm>
        </p:spPr>
        <p:txBody>
          <a:bodyPr/>
          <a:lstStyle>
            <a:lvl1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2pPr>
            <a:lvl3pPr>
              <a:lnSpc>
                <a:spcPct val="114000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3pPr>
            <a:lvl4pPr>
              <a:lnSpc>
                <a:spcPct val="114000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4pPr>
            <a:lvl5pPr>
              <a:lnSpc>
                <a:spcPct val="114000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5pPr>
            <a:lvl6pPr marL="1454015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91439875-164B-B44A-B51F-4C012419F42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514636" y="1272083"/>
            <a:ext cx="1837909" cy="3199653"/>
          </a:xfrm>
        </p:spPr>
        <p:txBody>
          <a:bodyPr/>
          <a:lstStyle>
            <a:lvl1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bg1"/>
              </a:buClr>
              <a:defRPr lang="en-US" sz="120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">
            <a:extLst>
              <a:ext uri="{FF2B5EF4-FFF2-40B4-BE49-F238E27FC236}">
                <a16:creationId xmlns:a16="http://schemas.microsoft.com/office/drawing/2014/main" id="{EFAB81D4-421E-9745-A90D-E26CA2A204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923" y="243205"/>
            <a:ext cx="4112477" cy="673577"/>
          </a:xfrm>
        </p:spPr>
        <p:txBody>
          <a:bodyPr/>
          <a:lstStyle>
            <a:lvl1pPr>
              <a:defRPr lang="en-US" sz="1400" b="0" kern="0" dirty="0">
                <a:solidFill>
                  <a:srgbClr val="3E8CFC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Footer Placeholder">
            <a:extLst>
              <a:ext uri="{FF2B5EF4-FFF2-40B4-BE49-F238E27FC236}">
                <a16:creationId xmlns:a16="http://schemas.microsoft.com/office/drawing/2014/main" id="{C8D54D58-823E-5548-8EEE-E165328FEE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7" y="4787901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8827437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">
            <a:extLst>
              <a:ext uri="{FF2B5EF4-FFF2-40B4-BE49-F238E27FC236}">
                <a16:creationId xmlns:a16="http://schemas.microsoft.com/office/drawing/2014/main" id="{BB812142-5F70-074C-B4CF-4AC59711F5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72084"/>
            <a:ext cx="1828800" cy="3199654"/>
          </a:xfrm>
        </p:spPr>
        <p:txBody>
          <a:bodyPr/>
          <a:lstStyle>
            <a:lvl1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2pPr>
            <a:lvl3pPr>
              <a:lnSpc>
                <a:spcPct val="114000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3pPr>
            <a:lvl4pPr>
              <a:lnSpc>
                <a:spcPct val="114000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4pPr>
            <a:lvl5pPr>
              <a:lnSpc>
                <a:spcPct val="114000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5pPr>
            <a:lvl6pPr marL="1454015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">
            <a:extLst>
              <a:ext uri="{FF2B5EF4-FFF2-40B4-BE49-F238E27FC236}">
                <a16:creationId xmlns:a16="http://schemas.microsoft.com/office/drawing/2014/main" id="{C5657716-987D-874B-99FB-7B88A2D768C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72083"/>
            <a:ext cx="4114800" cy="3199653"/>
          </a:xfrm>
        </p:spPr>
        <p:txBody>
          <a:bodyPr/>
          <a:lstStyle>
            <a:lvl1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bg1"/>
              </a:buClr>
              <a:defRPr lang="en-US" sz="120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">
            <a:extLst>
              <a:ext uri="{FF2B5EF4-FFF2-40B4-BE49-F238E27FC236}">
                <a16:creationId xmlns:a16="http://schemas.microsoft.com/office/drawing/2014/main" id="{D3233902-CE65-0140-B67C-0AADDABBCB1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523774" y="1268819"/>
            <a:ext cx="1828770" cy="3199653"/>
          </a:xfrm>
        </p:spPr>
        <p:txBody>
          <a:bodyPr/>
          <a:lstStyle>
            <a:lvl1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bg1"/>
              </a:buClr>
              <a:defRPr lang="en-US" sz="120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">
            <a:extLst>
              <a:ext uri="{FF2B5EF4-FFF2-40B4-BE49-F238E27FC236}">
                <a16:creationId xmlns:a16="http://schemas.microsoft.com/office/drawing/2014/main" id="{09D5388E-3D8D-C54D-9BA2-A2544DB5B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923" y="243205"/>
            <a:ext cx="4112477" cy="673577"/>
          </a:xfrm>
        </p:spPr>
        <p:txBody>
          <a:bodyPr/>
          <a:lstStyle>
            <a:lvl1pPr>
              <a:defRPr lang="en-US" sz="1400" b="0" kern="0" dirty="0">
                <a:solidFill>
                  <a:srgbClr val="3E8CFC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Footer Placeholder">
            <a:extLst>
              <a:ext uri="{FF2B5EF4-FFF2-40B4-BE49-F238E27FC236}">
                <a16:creationId xmlns:a16="http://schemas.microsoft.com/office/drawing/2014/main" id="{4DDBFA33-6EDC-F94B-B9FE-F283A702A3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7" y="4787901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37359318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22078" y="222083"/>
            <a:ext cx="1835322" cy="42576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able Placeholder"/>
          <p:cNvSpPr>
            <a:spLocks noGrp="1"/>
          </p:cNvSpPr>
          <p:nvPr>
            <p:ph type="tbl" sz="quarter" idx="13"/>
          </p:nvPr>
        </p:nvSpPr>
        <p:spPr>
          <a:xfrm>
            <a:off x="2514600" y="238124"/>
            <a:ext cx="6400733" cy="4257675"/>
          </a:xfrm>
          <a:prstGeom prst="rect">
            <a:avLst/>
          </a:prstGeom>
        </p:spPr>
        <p:txBody>
          <a:bodyPr lIns="0" tIns="0" rIns="91440" bIns="91440"/>
          <a:lstStyle/>
          <a:p>
            <a:r>
              <a:rPr lang="en-US"/>
              <a:t>Click icon to add table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ABD64EC6-57E9-A848-A2A8-2355BF05C4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7" y="4787901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26300293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33F75B82-10E8-BE44-89AB-E82E90578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7" y="4787901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17268477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632477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tson-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8A52CE-E974-5042-97F3-2FCE56CC568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38535" y="1980903"/>
            <a:ext cx="1266932" cy="1181695"/>
          </a:xfrm>
          <a:prstGeom prst="rect">
            <a:avLst/>
          </a:prstGeom>
        </p:spPr>
      </p:pic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A3923C89-A10F-AB46-91F6-F990117240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7" y="4787901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32987544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Slide, Gray 100_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F351096-2ADB-AE4C-833B-1271F3B8202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2788" y="4313853"/>
            <a:ext cx="686250" cy="640080"/>
          </a:xfrm>
          <a:prstGeom prst="rect">
            <a:avLst/>
          </a:prstGeom>
        </p:spPr>
      </p:pic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520C2238-12F4-A848-8504-A83F029B445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5360" y="165927"/>
            <a:ext cx="4118041" cy="1274866"/>
          </a:xfrm>
          <a:prstGeom prst="rect">
            <a:avLst/>
          </a:prstGeom>
        </p:spPr>
        <p:txBody>
          <a:bodyPr/>
          <a:lstStyle>
            <a:lvl1pPr>
              <a:lnSpc>
                <a:spcPct val="105000"/>
              </a:lnSpc>
              <a:spcBef>
                <a:spcPts val="0"/>
              </a:spcBef>
              <a:defRPr sz="2400" b="0" i="0">
                <a:solidFill>
                  <a:schemeClr val="bg1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T1 presentation title here,</a:t>
            </a:r>
            <a:br>
              <a:rPr lang="en-US" dirty="0"/>
            </a:br>
            <a:r>
              <a:rPr lang="en-US" dirty="0"/>
              <a:t>can be two or three lines</a:t>
            </a:r>
            <a:br>
              <a:rPr lang="en-US" dirty="0"/>
            </a:br>
            <a:r>
              <a:rPr lang="en-US" dirty="0"/>
              <a:t>Plex Sans light 24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Text Placeholder 18">
            <a:extLst>
              <a:ext uri="{FF2B5EF4-FFF2-40B4-BE49-F238E27FC236}">
                <a16:creationId xmlns:a16="http://schemas.microsoft.com/office/drawing/2014/main" id="{DBC2E675-A06B-014F-9E54-31C906ED962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8600" y="1930401"/>
            <a:ext cx="4114800" cy="585787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400" b="0" i="0">
                <a:solidFill>
                  <a:schemeClr val="bg1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First name, last name</a:t>
            </a:r>
            <a:br>
              <a:rPr lang="en-US" dirty="0"/>
            </a:br>
            <a:r>
              <a:rPr lang="en-US" dirty="0"/>
              <a:t>Job title – Plex Sans Light 14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3C33BA6-F758-1A4B-9129-4C9C4AA5146D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23179094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1_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 descr="Freeform 8"/>
          <p:cNvSpPr/>
          <p:nvPr/>
        </p:nvSpPr>
        <p:spPr>
          <a:xfrm>
            <a:off x="411570" y="4573581"/>
            <a:ext cx="475039" cy="191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6" h="21600" extrusionOk="0">
                <a:moveTo>
                  <a:pt x="21596" y="1537"/>
                </a:moveTo>
                <a:cubicBezTo>
                  <a:pt x="18003" y="1537"/>
                  <a:pt x="18003" y="1537"/>
                  <a:pt x="18003" y="1537"/>
                </a:cubicBezTo>
                <a:cubicBezTo>
                  <a:pt x="18223" y="0"/>
                  <a:pt x="18223" y="0"/>
                  <a:pt x="18223" y="0"/>
                </a:cubicBezTo>
                <a:cubicBezTo>
                  <a:pt x="21596" y="0"/>
                  <a:pt x="21596" y="0"/>
                  <a:pt x="21596" y="0"/>
                </a:cubicBezTo>
                <a:lnTo>
                  <a:pt x="21596" y="1537"/>
                </a:lnTo>
                <a:close/>
                <a:moveTo>
                  <a:pt x="12013" y="1537"/>
                </a:moveTo>
                <a:cubicBezTo>
                  <a:pt x="12013" y="1537"/>
                  <a:pt x="15573" y="1537"/>
                  <a:pt x="15569" y="1537"/>
                </a:cubicBezTo>
                <a:cubicBezTo>
                  <a:pt x="15353" y="0"/>
                  <a:pt x="15353" y="0"/>
                  <a:pt x="15353" y="0"/>
                </a:cubicBezTo>
                <a:cubicBezTo>
                  <a:pt x="12013" y="0"/>
                  <a:pt x="12013" y="0"/>
                  <a:pt x="12013" y="0"/>
                </a:cubicBezTo>
                <a:cubicBezTo>
                  <a:pt x="12013" y="0"/>
                  <a:pt x="12013" y="1537"/>
                  <a:pt x="12013" y="1537"/>
                </a:cubicBezTo>
                <a:close/>
                <a:moveTo>
                  <a:pt x="4749" y="0"/>
                </a:moveTo>
                <a:cubicBezTo>
                  <a:pt x="4749" y="0"/>
                  <a:pt x="4749" y="1537"/>
                  <a:pt x="4749" y="1537"/>
                </a:cubicBezTo>
                <a:cubicBezTo>
                  <a:pt x="4749" y="1537"/>
                  <a:pt x="10800" y="1537"/>
                  <a:pt x="10800" y="1537"/>
                </a:cubicBezTo>
                <a:cubicBezTo>
                  <a:pt x="10392" y="617"/>
                  <a:pt x="9914" y="131"/>
                  <a:pt x="9363" y="0"/>
                </a:cubicBezTo>
                <a:lnTo>
                  <a:pt x="4749" y="0"/>
                </a:lnTo>
                <a:close/>
                <a:moveTo>
                  <a:pt x="0" y="1537"/>
                </a:moveTo>
                <a:cubicBezTo>
                  <a:pt x="4202" y="1537"/>
                  <a:pt x="4202" y="1537"/>
                  <a:pt x="4202" y="1537"/>
                </a:cubicBezTo>
                <a:cubicBezTo>
                  <a:pt x="4202" y="0"/>
                  <a:pt x="4202" y="0"/>
                  <a:pt x="4202" y="0"/>
                </a:cubicBezTo>
                <a:cubicBezTo>
                  <a:pt x="0" y="0"/>
                  <a:pt x="0" y="0"/>
                  <a:pt x="0" y="0"/>
                </a:cubicBezTo>
                <a:lnTo>
                  <a:pt x="0" y="1537"/>
                </a:lnTo>
                <a:close/>
                <a:moveTo>
                  <a:pt x="2103" y="769"/>
                </a:moveTo>
                <a:cubicBezTo>
                  <a:pt x="2103" y="769"/>
                  <a:pt x="2103" y="769"/>
                  <a:pt x="2103" y="769"/>
                </a:cubicBezTo>
                <a:moveTo>
                  <a:pt x="21596" y="2892"/>
                </a:moveTo>
                <a:cubicBezTo>
                  <a:pt x="17807" y="2892"/>
                  <a:pt x="17807" y="2892"/>
                  <a:pt x="17807" y="2892"/>
                </a:cubicBezTo>
                <a:cubicBezTo>
                  <a:pt x="17807" y="2892"/>
                  <a:pt x="17590" y="4419"/>
                  <a:pt x="17590" y="4419"/>
                </a:cubicBezTo>
                <a:cubicBezTo>
                  <a:pt x="21596" y="4419"/>
                  <a:pt x="21596" y="4419"/>
                  <a:pt x="21596" y="4419"/>
                </a:cubicBezTo>
                <a:lnTo>
                  <a:pt x="21596" y="2892"/>
                </a:lnTo>
                <a:close/>
                <a:moveTo>
                  <a:pt x="15765" y="2892"/>
                </a:moveTo>
                <a:cubicBezTo>
                  <a:pt x="12013" y="2892"/>
                  <a:pt x="12013" y="2892"/>
                  <a:pt x="12013" y="2892"/>
                </a:cubicBezTo>
                <a:cubicBezTo>
                  <a:pt x="12013" y="4419"/>
                  <a:pt x="12013" y="4419"/>
                  <a:pt x="12013" y="4419"/>
                </a:cubicBezTo>
                <a:cubicBezTo>
                  <a:pt x="15982" y="4419"/>
                  <a:pt x="15982" y="4419"/>
                  <a:pt x="15982" y="4419"/>
                </a:cubicBezTo>
                <a:lnTo>
                  <a:pt x="15765" y="2892"/>
                </a:lnTo>
                <a:close/>
                <a:moveTo>
                  <a:pt x="4749" y="2892"/>
                </a:moveTo>
                <a:cubicBezTo>
                  <a:pt x="4749" y="4419"/>
                  <a:pt x="4749" y="4419"/>
                  <a:pt x="4749" y="4419"/>
                </a:cubicBezTo>
                <a:cubicBezTo>
                  <a:pt x="11445" y="4419"/>
                  <a:pt x="11445" y="4419"/>
                  <a:pt x="11445" y="4419"/>
                </a:cubicBezTo>
                <a:cubicBezTo>
                  <a:pt x="11445" y="3822"/>
                  <a:pt x="11347" y="3398"/>
                  <a:pt x="11270" y="2892"/>
                </a:cubicBezTo>
                <a:lnTo>
                  <a:pt x="4749" y="2892"/>
                </a:lnTo>
                <a:close/>
                <a:moveTo>
                  <a:pt x="0" y="4419"/>
                </a:moveTo>
                <a:cubicBezTo>
                  <a:pt x="4202" y="4419"/>
                  <a:pt x="4202" y="4419"/>
                  <a:pt x="4202" y="4419"/>
                </a:cubicBezTo>
                <a:cubicBezTo>
                  <a:pt x="4202" y="2892"/>
                  <a:pt x="4202" y="2892"/>
                  <a:pt x="4202" y="2892"/>
                </a:cubicBezTo>
                <a:cubicBezTo>
                  <a:pt x="0" y="2892"/>
                  <a:pt x="0" y="2892"/>
                  <a:pt x="0" y="2892"/>
                </a:cubicBezTo>
                <a:lnTo>
                  <a:pt x="0" y="4419"/>
                </a:lnTo>
                <a:close/>
                <a:moveTo>
                  <a:pt x="2103" y="3651"/>
                </a:moveTo>
                <a:cubicBezTo>
                  <a:pt x="2103" y="3651"/>
                  <a:pt x="2103" y="3651"/>
                  <a:pt x="2103" y="3651"/>
                </a:cubicBezTo>
                <a:moveTo>
                  <a:pt x="20408" y="7301"/>
                </a:moveTo>
                <a:cubicBezTo>
                  <a:pt x="20408" y="5774"/>
                  <a:pt x="20408" y="5774"/>
                  <a:pt x="20408" y="5774"/>
                </a:cubicBezTo>
                <a:cubicBezTo>
                  <a:pt x="17403" y="5774"/>
                  <a:pt x="17403" y="5774"/>
                  <a:pt x="17403" y="5774"/>
                </a:cubicBezTo>
                <a:cubicBezTo>
                  <a:pt x="17182" y="7301"/>
                  <a:pt x="17182" y="7301"/>
                  <a:pt x="17182" y="7301"/>
                </a:cubicBezTo>
                <a:lnTo>
                  <a:pt x="20408" y="7301"/>
                </a:lnTo>
                <a:close/>
                <a:moveTo>
                  <a:pt x="13197" y="5764"/>
                </a:moveTo>
                <a:cubicBezTo>
                  <a:pt x="13197" y="7301"/>
                  <a:pt x="13197" y="7301"/>
                  <a:pt x="13197" y="7301"/>
                </a:cubicBezTo>
                <a:cubicBezTo>
                  <a:pt x="16394" y="7301"/>
                  <a:pt x="16394" y="7301"/>
                  <a:pt x="16394" y="7301"/>
                </a:cubicBezTo>
                <a:cubicBezTo>
                  <a:pt x="16178" y="5764"/>
                  <a:pt x="16178" y="5764"/>
                  <a:pt x="16178" y="5764"/>
                </a:cubicBezTo>
                <a:lnTo>
                  <a:pt x="13197" y="5764"/>
                </a:lnTo>
                <a:close/>
                <a:moveTo>
                  <a:pt x="9575" y="5764"/>
                </a:moveTo>
                <a:cubicBezTo>
                  <a:pt x="9575" y="7301"/>
                  <a:pt x="9575" y="7301"/>
                  <a:pt x="9575" y="7301"/>
                </a:cubicBezTo>
                <a:cubicBezTo>
                  <a:pt x="11408" y="7301"/>
                  <a:pt x="11408" y="7301"/>
                  <a:pt x="11408" y="7301"/>
                </a:cubicBezTo>
                <a:cubicBezTo>
                  <a:pt x="11470" y="6846"/>
                  <a:pt x="11498" y="6290"/>
                  <a:pt x="11498" y="5764"/>
                </a:cubicBezTo>
                <a:lnTo>
                  <a:pt x="9575" y="5764"/>
                </a:lnTo>
                <a:close/>
                <a:moveTo>
                  <a:pt x="1172" y="7301"/>
                </a:moveTo>
                <a:cubicBezTo>
                  <a:pt x="2977" y="7301"/>
                  <a:pt x="2977" y="7301"/>
                  <a:pt x="2977" y="7301"/>
                </a:cubicBezTo>
                <a:cubicBezTo>
                  <a:pt x="2977" y="5774"/>
                  <a:pt x="2977" y="5774"/>
                  <a:pt x="2977" y="5774"/>
                </a:cubicBezTo>
                <a:cubicBezTo>
                  <a:pt x="1172" y="5774"/>
                  <a:pt x="1172" y="5774"/>
                  <a:pt x="1172" y="5774"/>
                </a:cubicBezTo>
                <a:lnTo>
                  <a:pt x="1172" y="7301"/>
                </a:lnTo>
                <a:close/>
                <a:moveTo>
                  <a:pt x="2074" y="6543"/>
                </a:moveTo>
                <a:cubicBezTo>
                  <a:pt x="2074" y="6543"/>
                  <a:pt x="2074" y="6543"/>
                  <a:pt x="2074" y="6543"/>
                </a:cubicBezTo>
                <a:moveTo>
                  <a:pt x="5966" y="7301"/>
                </a:moveTo>
                <a:cubicBezTo>
                  <a:pt x="7770" y="7301"/>
                  <a:pt x="7770" y="7301"/>
                  <a:pt x="7770" y="7301"/>
                </a:cubicBezTo>
                <a:cubicBezTo>
                  <a:pt x="7770" y="5764"/>
                  <a:pt x="7770" y="5764"/>
                  <a:pt x="7770" y="5764"/>
                </a:cubicBezTo>
                <a:cubicBezTo>
                  <a:pt x="5966" y="5764"/>
                  <a:pt x="5966" y="5764"/>
                  <a:pt x="5966" y="5764"/>
                </a:cubicBezTo>
                <a:lnTo>
                  <a:pt x="5966" y="7301"/>
                </a:lnTo>
                <a:close/>
                <a:moveTo>
                  <a:pt x="6868" y="6533"/>
                </a:moveTo>
                <a:cubicBezTo>
                  <a:pt x="6868" y="6533"/>
                  <a:pt x="6868" y="6533"/>
                  <a:pt x="6868" y="6533"/>
                </a:cubicBezTo>
                <a:moveTo>
                  <a:pt x="15136" y="10122"/>
                </a:moveTo>
                <a:cubicBezTo>
                  <a:pt x="18476" y="10122"/>
                  <a:pt x="18476" y="10122"/>
                  <a:pt x="18476" y="10122"/>
                </a:cubicBezTo>
                <a:cubicBezTo>
                  <a:pt x="18640" y="8960"/>
                  <a:pt x="18640" y="8960"/>
                  <a:pt x="18640" y="8960"/>
                </a:cubicBezTo>
                <a:cubicBezTo>
                  <a:pt x="18640" y="8960"/>
                  <a:pt x="18640" y="10122"/>
                  <a:pt x="18640" y="10122"/>
                </a:cubicBezTo>
                <a:cubicBezTo>
                  <a:pt x="20408" y="10122"/>
                  <a:pt x="20408" y="10122"/>
                  <a:pt x="20408" y="10122"/>
                </a:cubicBezTo>
                <a:cubicBezTo>
                  <a:pt x="20408" y="8596"/>
                  <a:pt x="20408" y="8596"/>
                  <a:pt x="20408" y="8596"/>
                </a:cubicBezTo>
                <a:cubicBezTo>
                  <a:pt x="16994" y="8596"/>
                  <a:pt x="16994" y="8596"/>
                  <a:pt x="16994" y="8596"/>
                </a:cubicBezTo>
                <a:cubicBezTo>
                  <a:pt x="16994" y="8596"/>
                  <a:pt x="16794" y="10021"/>
                  <a:pt x="16794" y="10021"/>
                </a:cubicBezTo>
                <a:cubicBezTo>
                  <a:pt x="16582" y="8596"/>
                  <a:pt x="16582" y="8596"/>
                  <a:pt x="16582" y="8596"/>
                </a:cubicBezTo>
                <a:cubicBezTo>
                  <a:pt x="13197" y="8596"/>
                  <a:pt x="13197" y="8596"/>
                  <a:pt x="13197" y="8596"/>
                </a:cubicBezTo>
                <a:cubicBezTo>
                  <a:pt x="13197" y="10122"/>
                  <a:pt x="13197" y="10122"/>
                  <a:pt x="13197" y="10122"/>
                </a:cubicBezTo>
                <a:cubicBezTo>
                  <a:pt x="14973" y="10122"/>
                  <a:pt x="14973" y="10122"/>
                  <a:pt x="14973" y="10122"/>
                </a:cubicBezTo>
                <a:cubicBezTo>
                  <a:pt x="14973" y="10122"/>
                  <a:pt x="14973" y="8960"/>
                  <a:pt x="14973" y="8960"/>
                </a:cubicBezTo>
                <a:lnTo>
                  <a:pt x="15136" y="10122"/>
                </a:lnTo>
                <a:close/>
                <a:moveTo>
                  <a:pt x="5966" y="10122"/>
                </a:moveTo>
                <a:cubicBezTo>
                  <a:pt x="5966" y="10133"/>
                  <a:pt x="10629" y="10122"/>
                  <a:pt x="10629" y="10122"/>
                </a:cubicBezTo>
                <a:cubicBezTo>
                  <a:pt x="10825" y="9728"/>
                  <a:pt x="11029" y="9111"/>
                  <a:pt x="11143" y="8596"/>
                </a:cubicBezTo>
                <a:cubicBezTo>
                  <a:pt x="11143" y="8596"/>
                  <a:pt x="11143" y="8596"/>
                  <a:pt x="11143" y="8596"/>
                </a:cubicBezTo>
                <a:cubicBezTo>
                  <a:pt x="5966" y="8596"/>
                  <a:pt x="5966" y="8596"/>
                  <a:pt x="5966" y="8596"/>
                </a:cubicBezTo>
                <a:cubicBezTo>
                  <a:pt x="5966" y="8596"/>
                  <a:pt x="5966" y="10122"/>
                  <a:pt x="5966" y="10122"/>
                </a:cubicBezTo>
                <a:close/>
                <a:moveTo>
                  <a:pt x="1172" y="10122"/>
                </a:moveTo>
                <a:cubicBezTo>
                  <a:pt x="2977" y="10122"/>
                  <a:pt x="2977" y="10122"/>
                  <a:pt x="2977" y="10122"/>
                </a:cubicBezTo>
                <a:cubicBezTo>
                  <a:pt x="2977" y="8596"/>
                  <a:pt x="2977" y="8596"/>
                  <a:pt x="2977" y="8596"/>
                </a:cubicBezTo>
                <a:cubicBezTo>
                  <a:pt x="1172" y="8596"/>
                  <a:pt x="1172" y="8596"/>
                  <a:pt x="1172" y="8596"/>
                </a:cubicBezTo>
                <a:lnTo>
                  <a:pt x="1172" y="10122"/>
                </a:lnTo>
                <a:close/>
                <a:moveTo>
                  <a:pt x="2074" y="9364"/>
                </a:moveTo>
                <a:cubicBezTo>
                  <a:pt x="2074" y="9364"/>
                  <a:pt x="2074" y="9364"/>
                  <a:pt x="2074" y="9364"/>
                </a:cubicBezTo>
                <a:moveTo>
                  <a:pt x="18640" y="13004"/>
                </a:moveTo>
                <a:cubicBezTo>
                  <a:pt x="20408" y="13004"/>
                  <a:pt x="20408" y="13004"/>
                  <a:pt x="20408" y="13004"/>
                </a:cubicBezTo>
                <a:cubicBezTo>
                  <a:pt x="20408" y="11478"/>
                  <a:pt x="20408" y="11478"/>
                  <a:pt x="20408" y="11478"/>
                </a:cubicBezTo>
                <a:cubicBezTo>
                  <a:pt x="18640" y="11478"/>
                  <a:pt x="18640" y="11478"/>
                  <a:pt x="18640" y="11478"/>
                </a:cubicBezTo>
                <a:lnTo>
                  <a:pt x="18640" y="13004"/>
                </a:lnTo>
                <a:close/>
                <a:moveTo>
                  <a:pt x="19526" y="12246"/>
                </a:moveTo>
                <a:cubicBezTo>
                  <a:pt x="19526" y="12246"/>
                  <a:pt x="19526" y="12246"/>
                  <a:pt x="19526" y="12246"/>
                </a:cubicBezTo>
                <a:moveTo>
                  <a:pt x="14973" y="11478"/>
                </a:moveTo>
                <a:cubicBezTo>
                  <a:pt x="13197" y="11478"/>
                  <a:pt x="13197" y="11478"/>
                  <a:pt x="13197" y="11478"/>
                </a:cubicBezTo>
                <a:cubicBezTo>
                  <a:pt x="13197" y="13004"/>
                  <a:pt x="13197" y="13004"/>
                  <a:pt x="13197" y="13004"/>
                </a:cubicBezTo>
                <a:cubicBezTo>
                  <a:pt x="13197" y="13004"/>
                  <a:pt x="14973" y="13004"/>
                  <a:pt x="14973" y="13004"/>
                </a:cubicBezTo>
                <a:cubicBezTo>
                  <a:pt x="14973" y="13004"/>
                  <a:pt x="14977" y="11478"/>
                  <a:pt x="14973" y="11478"/>
                </a:cubicBezTo>
                <a:close/>
                <a:moveTo>
                  <a:pt x="15328" y="11478"/>
                </a:moveTo>
                <a:cubicBezTo>
                  <a:pt x="15328" y="11478"/>
                  <a:pt x="15549" y="13004"/>
                  <a:pt x="15549" y="13004"/>
                </a:cubicBezTo>
                <a:cubicBezTo>
                  <a:pt x="18068" y="13004"/>
                  <a:pt x="18068" y="13004"/>
                  <a:pt x="18068" y="13004"/>
                </a:cubicBezTo>
                <a:cubicBezTo>
                  <a:pt x="18076" y="13004"/>
                  <a:pt x="18276" y="11478"/>
                  <a:pt x="18285" y="11478"/>
                </a:cubicBezTo>
                <a:lnTo>
                  <a:pt x="15328" y="11478"/>
                </a:lnTo>
                <a:close/>
                <a:moveTo>
                  <a:pt x="5966" y="13004"/>
                </a:moveTo>
                <a:cubicBezTo>
                  <a:pt x="5966" y="13004"/>
                  <a:pt x="11184" y="13004"/>
                  <a:pt x="11176" y="13004"/>
                </a:cubicBezTo>
                <a:cubicBezTo>
                  <a:pt x="11025" y="12458"/>
                  <a:pt x="10833" y="11912"/>
                  <a:pt x="10620" y="11478"/>
                </a:cubicBezTo>
                <a:cubicBezTo>
                  <a:pt x="5966" y="11478"/>
                  <a:pt x="5966" y="11478"/>
                  <a:pt x="5966" y="11478"/>
                </a:cubicBezTo>
                <a:cubicBezTo>
                  <a:pt x="5966" y="11478"/>
                  <a:pt x="5966" y="13004"/>
                  <a:pt x="5966" y="13004"/>
                </a:cubicBezTo>
                <a:close/>
                <a:moveTo>
                  <a:pt x="2977" y="13004"/>
                </a:moveTo>
                <a:cubicBezTo>
                  <a:pt x="2977" y="11478"/>
                  <a:pt x="2977" y="11478"/>
                  <a:pt x="2977" y="11478"/>
                </a:cubicBezTo>
                <a:cubicBezTo>
                  <a:pt x="1176" y="11478"/>
                  <a:pt x="1176" y="11478"/>
                  <a:pt x="1176" y="11478"/>
                </a:cubicBezTo>
                <a:cubicBezTo>
                  <a:pt x="1176" y="11478"/>
                  <a:pt x="1176" y="13004"/>
                  <a:pt x="1176" y="13004"/>
                </a:cubicBezTo>
                <a:cubicBezTo>
                  <a:pt x="1176" y="13004"/>
                  <a:pt x="2977" y="13004"/>
                  <a:pt x="2977" y="13004"/>
                </a:cubicBezTo>
                <a:close/>
                <a:moveTo>
                  <a:pt x="18640" y="15887"/>
                </a:moveTo>
                <a:cubicBezTo>
                  <a:pt x="20408" y="15887"/>
                  <a:pt x="20408" y="15887"/>
                  <a:pt x="20408" y="15887"/>
                </a:cubicBezTo>
                <a:cubicBezTo>
                  <a:pt x="20408" y="14360"/>
                  <a:pt x="20408" y="14360"/>
                  <a:pt x="20408" y="14360"/>
                </a:cubicBezTo>
                <a:cubicBezTo>
                  <a:pt x="18640" y="14360"/>
                  <a:pt x="18640" y="14360"/>
                  <a:pt x="18640" y="14360"/>
                </a:cubicBezTo>
                <a:lnTo>
                  <a:pt x="18640" y="15887"/>
                </a:lnTo>
                <a:close/>
                <a:moveTo>
                  <a:pt x="19526" y="15118"/>
                </a:moveTo>
                <a:cubicBezTo>
                  <a:pt x="19526" y="15118"/>
                  <a:pt x="19526" y="15118"/>
                  <a:pt x="19526" y="15118"/>
                </a:cubicBezTo>
                <a:moveTo>
                  <a:pt x="13197" y="15887"/>
                </a:moveTo>
                <a:cubicBezTo>
                  <a:pt x="14973" y="15887"/>
                  <a:pt x="14973" y="15887"/>
                  <a:pt x="14973" y="15887"/>
                </a:cubicBezTo>
                <a:cubicBezTo>
                  <a:pt x="14973" y="14360"/>
                  <a:pt x="14973" y="14360"/>
                  <a:pt x="14973" y="14360"/>
                </a:cubicBezTo>
                <a:cubicBezTo>
                  <a:pt x="13197" y="14360"/>
                  <a:pt x="13197" y="14360"/>
                  <a:pt x="13197" y="14360"/>
                </a:cubicBezTo>
                <a:lnTo>
                  <a:pt x="13197" y="15887"/>
                </a:lnTo>
                <a:close/>
                <a:moveTo>
                  <a:pt x="14087" y="15118"/>
                </a:moveTo>
                <a:cubicBezTo>
                  <a:pt x="14087" y="15118"/>
                  <a:pt x="14087" y="15118"/>
                  <a:pt x="14087" y="15118"/>
                </a:cubicBezTo>
                <a:moveTo>
                  <a:pt x="17656" y="15897"/>
                </a:moveTo>
                <a:cubicBezTo>
                  <a:pt x="17656" y="15887"/>
                  <a:pt x="17872" y="14360"/>
                  <a:pt x="17876" y="14360"/>
                </a:cubicBezTo>
                <a:cubicBezTo>
                  <a:pt x="15737" y="14360"/>
                  <a:pt x="15737" y="14360"/>
                  <a:pt x="15737" y="14360"/>
                </a:cubicBezTo>
                <a:cubicBezTo>
                  <a:pt x="15733" y="14360"/>
                  <a:pt x="15953" y="15887"/>
                  <a:pt x="15953" y="15887"/>
                </a:cubicBezTo>
                <a:cubicBezTo>
                  <a:pt x="15953" y="15887"/>
                  <a:pt x="17652" y="15897"/>
                  <a:pt x="17656" y="15897"/>
                </a:cubicBezTo>
                <a:close/>
                <a:moveTo>
                  <a:pt x="7795" y="15887"/>
                </a:moveTo>
                <a:cubicBezTo>
                  <a:pt x="7799" y="15887"/>
                  <a:pt x="7795" y="14360"/>
                  <a:pt x="7795" y="14360"/>
                </a:cubicBezTo>
                <a:cubicBezTo>
                  <a:pt x="5966" y="14360"/>
                  <a:pt x="5966" y="14360"/>
                  <a:pt x="5966" y="14360"/>
                </a:cubicBezTo>
                <a:cubicBezTo>
                  <a:pt x="5966" y="14360"/>
                  <a:pt x="5966" y="15897"/>
                  <a:pt x="5966" y="15887"/>
                </a:cubicBezTo>
                <a:cubicBezTo>
                  <a:pt x="5966" y="15887"/>
                  <a:pt x="7795" y="15887"/>
                  <a:pt x="7795" y="15887"/>
                </a:cubicBezTo>
                <a:close/>
                <a:moveTo>
                  <a:pt x="9608" y="14360"/>
                </a:moveTo>
                <a:cubicBezTo>
                  <a:pt x="9608" y="15897"/>
                  <a:pt x="9608" y="15897"/>
                  <a:pt x="9608" y="15897"/>
                </a:cubicBezTo>
                <a:cubicBezTo>
                  <a:pt x="11547" y="15897"/>
                  <a:pt x="11547" y="15897"/>
                  <a:pt x="11547" y="15897"/>
                </a:cubicBezTo>
                <a:cubicBezTo>
                  <a:pt x="11531" y="15371"/>
                  <a:pt x="11519" y="14815"/>
                  <a:pt x="11433" y="14360"/>
                </a:cubicBezTo>
                <a:lnTo>
                  <a:pt x="9608" y="14360"/>
                </a:lnTo>
                <a:close/>
                <a:moveTo>
                  <a:pt x="1176" y="15887"/>
                </a:moveTo>
                <a:cubicBezTo>
                  <a:pt x="2977" y="15887"/>
                  <a:pt x="2977" y="15887"/>
                  <a:pt x="2977" y="15887"/>
                </a:cubicBezTo>
                <a:cubicBezTo>
                  <a:pt x="2977" y="14360"/>
                  <a:pt x="2977" y="14360"/>
                  <a:pt x="2977" y="14360"/>
                </a:cubicBezTo>
                <a:cubicBezTo>
                  <a:pt x="1176" y="14360"/>
                  <a:pt x="1176" y="14360"/>
                  <a:pt x="1176" y="14360"/>
                </a:cubicBezTo>
                <a:lnTo>
                  <a:pt x="1176" y="15887"/>
                </a:lnTo>
                <a:close/>
                <a:moveTo>
                  <a:pt x="2074" y="15118"/>
                </a:moveTo>
                <a:cubicBezTo>
                  <a:pt x="2074" y="15118"/>
                  <a:pt x="2074" y="15118"/>
                  <a:pt x="2074" y="15118"/>
                </a:cubicBezTo>
                <a:moveTo>
                  <a:pt x="18640" y="18708"/>
                </a:moveTo>
                <a:cubicBezTo>
                  <a:pt x="21596" y="18708"/>
                  <a:pt x="21596" y="18708"/>
                  <a:pt x="21596" y="18708"/>
                </a:cubicBezTo>
                <a:cubicBezTo>
                  <a:pt x="21596" y="17181"/>
                  <a:pt x="21596" y="17181"/>
                  <a:pt x="21596" y="17181"/>
                </a:cubicBezTo>
                <a:cubicBezTo>
                  <a:pt x="18640" y="17181"/>
                  <a:pt x="18640" y="17181"/>
                  <a:pt x="18640" y="17181"/>
                </a:cubicBezTo>
                <a:lnTo>
                  <a:pt x="18640" y="18708"/>
                </a:lnTo>
                <a:close/>
                <a:moveTo>
                  <a:pt x="20118" y="17939"/>
                </a:moveTo>
                <a:cubicBezTo>
                  <a:pt x="20118" y="17939"/>
                  <a:pt x="20118" y="17939"/>
                  <a:pt x="20118" y="17939"/>
                </a:cubicBezTo>
                <a:moveTo>
                  <a:pt x="12013" y="18708"/>
                </a:moveTo>
                <a:cubicBezTo>
                  <a:pt x="14973" y="18708"/>
                  <a:pt x="14973" y="18708"/>
                  <a:pt x="14973" y="18708"/>
                </a:cubicBezTo>
                <a:cubicBezTo>
                  <a:pt x="14973" y="17181"/>
                  <a:pt x="14973" y="17181"/>
                  <a:pt x="14973" y="17181"/>
                </a:cubicBezTo>
                <a:cubicBezTo>
                  <a:pt x="12013" y="17181"/>
                  <a:pt x="12013" y="17181"/>
                  <a:pt x="12013" y="17181"/>
                </a:cubicBezTo>
                <a:lnTo>
                  <a:pt x="12013" y="18708"/>
                </a:lnTo>
                <a:close/>
                <a:moveTo>
                  <a:pt x="13495" y="17939"/>
                </a:moveTo>
                <a:cubicBezTo>
                  <a:pt x="13495" y="17939"/>
                  <a:pt x="13495" y="17939"/>
                  <a:pt x="13495" y="17939"/>
                </a:cubicBezTo>
                <a:moveTo>
                  <a:pt x="17464" y="17181"/>
                </a:moveTo>
                <a:cubicBezTo>
                  <a:pt x="16137" y="17181"/>
                  <a:pt x="16137" y="17181"/>
                  <a:pt x="16137" y="17181"/>
                </a:cubicBezTo>
                <a:cubicBezTo>
                  <a:pt x="16353" y="18708"/>
                  <a:pt x="16353" y="18708"/>
                  <a:pt x="16353" y="18708"/>
                </a:cubicBezTo>
                <a:cubicBezTo>
                  <a:pt x="17256" y="18708"/>
                  <a:pt x="17256" y="18708"/>
                  <a:pt x="17256" y="18708"/>
                </a:cubicBezTo>
                <a:lnTo>
                  <a:pt x="17464" y="17181"/>
                </a:lnTo>
                <a:close/>
                <a:moveTo>
                  <a:pt x="0" y="17181"/>
                </a:moveTo>
                <a:cubicBezTo>
                  <a:pt x="0" y="18708"/>
                  <a:pt x="0" y="18708"/>
                  <a:pt x="0" y="18708"/>
                </a:cubicBezTo>
                <a:cubicBezTo>
                  <a:pt x="4202" y="18708"/>
                  <a:pt x="4202" y="18708"/>
                  <a:pt x="4202" y="18708"/>
                </a:cubicBezTo>
                <a:cubicBezTo>
                  <a:pt x="4202" y="18708"/>
                  <a:pt x="4198" y="17181"/>
                  <a:pt x="4202" y="17181"/>
                </a:cubicBezTo>
                <a:cubicBezTo>
                  <a:pt x="4202" y="17181"/>
                  <a:pt x="-4" y="17181"/>
                  <a:pt x="0" y="17181"/>
                </a:cubicBezTo>
                <a:close/>
                <a:moveTo>
                  <a:pt x="4749" y="17181"/>
                </a:moveTo>
                <a:cubicBezTo>
                  <a:pt x="4749" y="18708"/>
                  <a:pt x="4749" y="18708"/>
                  <a:pt x="4749" y="18708"/>
                </a:cubicBezTo>
                <a:cubicBezTo>
                  <a:pt x="11180" y="18708"/>
                  <a:pt x="11180" y="18708"/>
                  <a:pt x="11180" y="18708"/>
                </a:cubicBezTo>
                <a:cubicBezTo>
                  <a:pt x="11237" y="18708"/>
                  <a:pt x="11237" y="18708"/>
                  <a:pt x="11237" y="18708"/>
                </a:cubicBezTo>
                <a:cubicBezTo>
                  <a:pt x="11384" y="18293"/>
                  <a:pt x="11425" y="17687"/>
                  <a:pt x="11470" y="17181"/>
                </a:cubicBezTo>
                <a:lnTo>
                  <a:pt x="4749" y="17181"/>
                </a:lnTo>
                <a:close/>
                <a:moveTo>
                  <a:pt x="17064" y="20063"/>
                </a:moveTo>
                <a:cubicBezTo>
                  <a:pt x="16553" y="20063"/>
                  <a:pt x="16553" y="20063"/>
                  <a:pt x="16553" y="20063"/>
                </a:cubicBezTo>
                <a:cubicBezTo>
                  <a:pt x="16766" y="21590"/>
                  <a:pt x="16766" y="21590"/>
                  <a:pt x="16766" y="21590"/>
                </a:cubicBezTo>
                <a:cubicBezTo>
                  <a:pt x="16847" y="21590"/>
                  <a:pt x="16847" y="21590"/>
                  <a:pt x="16847" y="21590"/>
                </a:cubicBezTo>
                <a:lnTo>
                  <a:pt x="17064" y="20063"/>
                </a:lnTo>
                <a:close/>
                <a:moveTo>
                  <a:pt x="18640" y="21600"/>
                </a:moveTo>
                <a:cubicBezTo>
                  <a:pt x="21596" y="21600"/>
                  <a:pt x="21596" y="21600"/>
                  <a:pt x="21596" y="21600"/>
                </a:cubicBezTo>
                <a:cubicBezTo>
                  <a:pt x="21596" y="20063"/>
                  <a:pt x="21596" y="20063"/>
                  <a:pt x="21596" y="20063"/>
                </a:cubicBezTo>
                <a:cubicBezTo>
                  <a:pt x="18640" y="20063"/>
                  <a:pt x="18640" y="20063"/>
                  <a:pt x="18640" y="20063"/>
                </a:cubicBezTo>
                <a:lnTo>
                  <a:pt x="18640" y="21600"/>
                </a:lnTo>
                <a:close/>
                <a:moveTo>
                  <a:pt x="20118" y="20831"/>
                </a:moveTo>
                <a:cubicBezTo>
                  <a:pt x="20118" y="20831"/>
                  <a:pt x="20118" y="20831"/>
                  <a:pt x="20118" y="20831"/>
                </a:cubicBezTo>
                <a:moveTo>
                  <a:pt x="4749" y="21590"/>
                </a:moveTo>
                <a:cubicBezTo>
                  <a:pt x="9265" y="21600"/>
                  <a:pt x="9265" y="21600"/>
                  <a:pt x="9265" y="21600"/>
                </a:cubicBezTo>
                <a:cubicBezTo>
                  <a:pt x="9869" y="21570"/>
                  <a:pt x="10424" y="21034"/>
                  <a:pt x="10833" y="20063"/>
                </a:cubicBezTo>
                <a:cubicBezTo>
                  <a:pt x="10816" y="20063"/>
                  <a:pt x="4749" y="20063"/>
                  <a:pt x="4749" y="20063"/>
                </a:cubicBezTo>
                <a:cubicBezTo>
                  <a:pt x="4749" y="21590"/>
                  <a:pt x="4749" y="21590"/>
                  <a:pt x="4749" y="21590"/>
                </a:cubicBezTo>
                <a:moveTo>
                  <a:pt x="12013" y="21600"/>
                </a:moveTo>
                <a:cubicBezTo>
                  <a:pt x="14973" y="21600"/>
                  <a:pt x="14973" y="21600"/>
                  <a:pt x="14973" y="21600"/>
                </a:cubicBezTo>
                <a:cubicBezTo>
                  <a:pt x="14973" y="20063"/>
                  <a:pt x="14973" y="20063"/>
                  <a:pt x="14973" y="20063"/>
                </a:cubicBezTo>
                <a:cubicBezTo>
                  <a:pt x="12013" y="20063"/>
                  <a:pt x="12013" y="20063"/>
                  <a:pt x="12013" y="20063"/>
                </a:cubicBezTo>
                <a:lnTo>
                  <a:pt x="12013" y="21600"/>
                </a:lnTo>
                <a:close/>
                <a:moveTo>
                  <a:pt x="13495" y="20831"/>
                </a:moveTo>
                <a:cubicBezTo>
                  <a:pt x="13495" y="20831"/>
                  <a:pt x="13495" y="20831"/>
                  <a:pt x="13495" y="20831"/>
                </a:cubicBezTo>
                <a:moveTo>
                  <a:pt x="0" y="20063"/>
                </a:moveTo>
                <a:cubicBezTo>
                  <a:pt x="0" y="20063"/>
                  <a:pt x="0" y="21590"/>
                  <a:pt x="0" y="21590"/>
                </a:cubicBezTo>
                <a:cubicBezTo>
                  <a:pt x="0" y="21600"/>
                  <a:pt x="4202" y="21590"/>
                  <a:pt x="4202" y="21590"/>
                </a:cubicBezTo>
                <a:cubicBezTo>
                  <a:pt x="4198" y="21590"/>
                  <a:pt x="4202" y="20063"/>
                  <a:pt x="4202" y="20063"/>
                </a:cubicBezTo>
                <a:cubicBezTo>
                  <a:pt x="4198" y="20073"/>
                  <a:pt x="0" y="20063"/>
                  <a:pt x="0" y="20063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/>
          <a:lstStyle/>
          <a:p>
            <a:pPr>
              <a:defRPr>
                <a:latin typeface="IBM Plex Sans Regular"/>
                <a:ea typeface="IBM Plex Sans Regular"/>
                <a:cs typeface="IBM Plex Sans Regular"/>
                <a:sym typeface="IBM Plex Sans Regular"/>
              </a:defRPr>
            </a:pPr>
            <a:endParaRPr sz="1800"/>
          </a:p>
        </p:txBody>
      </p:sp>
      <p:pic>
        <p:nvPicPr>
          <p:cNvPr id="14" name="image1.png" descr="Picture 10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57887" y="4286251"/>
            <a:ext cx="2472969" cy="789518"/>
          </a:xfrm>
          <a:prstGeom prst="rect">
            <a:avLst/>
          </a:prstGeom>
          <a:ln w="12700">
            <a:miter lim="400000"/>
          </a:ln>
        </p:spPr>
      </p:pic>
      <p:sp>
        <p:nvSpPr>
          <p:cNvPr id="15" name="Shape 15"/>
          <p:cNvSpPr>
            <a:spLocks noGrp="1"/>
          </p:cNvSpPr>
          <p:nvPr>
            <p:ph type="sldNum" sz="quarter" idx="2"/>
          </p:nvPr>
        </p:nvSpPr>
        <p:spPr>
          <a:xfrm>
            <a:off x="4419600" y="4487864"/>
            <a:ext cx="2133600" cy="279401"/>
          </a:xfrm>
          <a:prstGeom prst="rect">
            <a:avLst/>
          </a:prstGeom>
        </p:spPr>
        <p:txBody>
          <a:bodyPr/>
          <a:lstStyle>
            <a:lvl1pPr>
              <a:defRPr b="0" i="0"/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421219"/>
      </p:ext>
    </p:extLst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hart" preserve="1">
  <p:cSld name="Title, Text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6762"/>
            <a:ext cx="8229600" cy="32027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64335" y="1434151"/>
            <a:ext cx="3780807" cy="302490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hart Placeholder 3"/>
          <p:cNvSpPr>
            <a:spLocks noGrp="1"/>
          </p:cNvSpPr>
          <p:nvPr>
            <p:ph type="chart" sz="half" idx="2"/>
          </p:nvPr>
        </p:nvSpPr>
        <p:spPr>
          <a:xfrm>
            <a:off x="4473452" y="1434151"/>
            <a:ext cx="4200706" cy="3024906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081393DF-7BDC-A043-A924-2EB41A22297C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© 2025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85FA0839-24DD-044B-A74C-0018D0DD3965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68C643-54D5-EC4E-BBEC-75D85E20D0A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06096653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2025</a:t>
            </a:r>
          </a:p>
        </p:txBody>
      </p:sp>
      <p:pic>
        <p:nvPicPr>
          <p:cNvPr id="6" name="Picture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3812" y="4692553"/>
            <a:ext cx="521589" cy="208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520891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224161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01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201615" indent="0">
              <a:buNone/>
              <a:defRPr/>
            </a:lvl3pPr>
            <a:lvl4pPr marL="434981" indent="0">
              <a:buNone/>
              <a:defRPr/>
            </a:lvl4pPr>
            <a:lvl5pPr marL="631833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944" cy="3252216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201615" indent="0">
              <a:buNone/>
              <a:defRPr/>
            </a:lvl3pPr>
            <a:lvl4pPr marL="434981" indent="0">
              <a:buNone/>
              <a:defRPr/>
            </a:lvl4pPr>
            <a:lvl5pPr marL="631833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137993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9456" y="219456"/>
            <a:ext cx="4133088" cy="804672"/>
          </a:xfrm>
        </p:spPr>
        <p:txBody>
          <a:bodyPr/>
          <a:lstStyle>
            <a:lvl1pPr>
              <a:defRPr sz="1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37160" y="1133856"/>
            <a:ext cx="4206240" cy="3361944"/>
          </a:xfrm>
        </p:spPr>
        <p:txBody>
          <a:bodyPr/>
          <a:lstStyle>
            <a:lvl1pPr>
              <a:lnSpc>
                <a:spcPct val="90000"/>
              </a:lnSpc>
              <a:defRPr sz="960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859648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9456" y="219456"/>
            <a:ext cx="4133088" cy="804672"/>
          </a:xfrm>
        </p:spPr>
        <p:txBody>
          <a:bodyPr/>
          <a:lstStyle>
            <a:lvl1pPr>
              <a:defRPr sz="1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37160" y="1133856"/>
            <a:ext cx="4206240" cy="3361944"/>
          </a:xfrm>
        </p:spPr>
        <p:txBody>
          <a:bodyPr/>
          <a:lstStyle>
            <a:lvl1pPr>
              <a:lnSpc>
                <a:spcPct val="90000"/>
              </a:lnSpc>
              <a:defRPr sz="960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68769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137161" y="91440"/>
            <a:ext cx="8778172" cy="4404360"/>
          </a:xfrm>
        </p:spPr>
        <p:txBody>
          <a:bodyPr/>
          <a:lstStyle>
            <a:lvl1pPr>
              <a:defRPr sz="96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999315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3" y="201168"/>
            <a:ext cx="5562535" cy="429463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511595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</p:spPr>
        <p:txBody>
          <a:bodyPr/>
          <a:lstStyle/>
          <a:p>
            <a:r>
              <a:rPr lang="en-US"/>
              <a:t>Click </a:t>
            </a:r>
            <a:r>
              <a:rPr lang="en-US" dirty="0"/>
              <a:t>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4123944" cy="429463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447554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4791457" y="1243584"/>
            <a:ext cx="4123876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7556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210312" y="1216152"/>
            <a:ext cx="4142232" cy="3279648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8488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6762"/>
            <a:ext cx="8229600" cy="32027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199" y="1327125"/>
            <a:ext cx="8225721" cy="3267498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E3740D69-A744-1940-8590-B60241392A4C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© 2025			 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3800EB4A-B65A-2146-A57C-8179E50166E6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6BA950D-4AAA-0F44-8732-D98924A0A50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72821795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791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7077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031494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038631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1837944" cy="429463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7077456" y="201168"/>
            <a:ext cx="1837944" cy="429463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818571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3" y="201168"/>
            <a:ext cx="4142164" cy="429463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Black rectangle">
            <a:extLst>
              <a:ext uri="{FF2B5EF4-FFF2-40B4-BE49-F238E27FC236}">
                <a16:creationId xmlns:a16="http://schemas.microsoft.com/office/drawing/2014/main" id="{612CE115-19C6-174D-97D1-85AD78D8B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b="0" i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4123944" cy="4294632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654188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461229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680181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4949682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2286000" cy="2571750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6858000" y="0"/>
            <a:ext cx="2286000" cy="2571750"/>
          </a:xfrm>
          <a:solidFill>
            <a:srgbClr val="061F80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4572000" y="2570163"/>
            <a:ext cx="4572000" cy="2573337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078704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4572000" cy="2571751"/>
          </a:xfrm>
          <a:solidFill>
            <a:srgbClr val="0530AD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2286000" cy="2571750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6858000" y="0"/>
            <a:ext cx="2286000" cy="2571750"/>
          </a:xfrm>
          <a:solidFill>
            <a:srgbClr val="061F80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0" y="2570163"/>
            <a:ext cx="4572000" cy="2573337"/>
          </a:xfrm>
          <a:solidFill>
            <a:schemeClr val="tx1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4572000" y="2570163"/>
            <a:ext cx="4572000" cy="2573337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Group Name / DOC ID / Month XX, 2019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64060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2569463"/>
          </a:xfrm>
          <a:noFill/>
        </p:spPr>
        <p:txBody>
          <a:bodyPr lIns="182880" tIns="164592" rIns="228600" bIns="228600"/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Content Placeholder 1"/>
          <p:cNvSpPr>
            <a:spLocks noGrp="1"/>
          </p:cNvSpPr>
          <p:nvPr>
            <p:ph sz="quarter" idx="20"/>
          </p:nvPr>
        </p:nvSpPr>
        <p:spPr>
          <a:xfrm>
            <a:off x="0" y="2570163"/>
            <a:ext cx="2286000" cy="2573337"/>
          </a:xfrm>
          <a:solidFill>
            <a:srgbClr val="061F80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sz="quarter" idx="19"/>
          </p:nvPr>
        </p:nvSpPr>
        <p:spPr>
          <a:xfrm>
            <a:off x="2286001" y="2570163"/>
            <a:ext cx="2286000" cy="2573337"/>
          </a:xfrm>
          <a:solidFill>
            <a:srgbClr val="054ADA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quarter" idx="17"/>
          </p:nvPr>
        </p:nvSpPr>
        <p:spPr>
          <a:xfrm>
            <a:off x="4572000" y="2570162"/>
            <a:ext cx="2286000" cy="2573338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4"/>
          <p:cNvSpPr>
            <a:spLocks noGrp="1"/>
          </p:cNvSpPr>
          <p:nvPr>
            <p:ph sz="quarter" idx="18"/>
          </p:nvPr>
        </p:nvSpPr>
        <p:spPr>
          <a:xfrm>
            <a:off x="6858000" y="2570162"/>
            <a:ext cx="2286000" cy="2573338"/>
          </a:xfrm>
          <a:solidFill>
            <a:srgbClr val="6EA6FF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Group Name / DOC ID / Month XX, 2019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9618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599" y="203781"/>
            <a:ext cx="4114801" cy="4479344"/>
          </a:xfrm>
        </p:spPr>
        <p:txBody>
          <a:bodyPr/>
          <a:lstStyle>
            <a:lvl1pPr>
              <a:lnSpc>
                <a:spcPct val="90000"/>
              </a:lnSpc>
              <a:defRPr sz="2400" b="0" i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3811" y="4705350"/>
            <a:ext cx="521589" cy="211455"/>
          </a:xfrm>
          <a:prstGeom prst="rect">
            <a:avLst/>
          </a:prstGeom>
        </p:spPr>
      </p:pic>
      <p:sp>
        <p:nvSpPr>
          <p:cNvPr id="7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8048907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276350"/>
          </a:xfrm>
          <a:solidFill>
            <a:schemeClr val="tx2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icture Placeholder"/>
          <p:cNvSpPr>
            <a:spLocks noGrp="1"/>
          </p:cNvSpPr>
          <p:nvPr>
            <p:ph type="pic" sz="quarter" idx="12"/>
          </p:nvPr>
        </p:nvSpPr>
        <p:spPr>
          <a:xfrm>
            <a:off x="0" y="1276350"/>
            <a:ext cx="9144000" cy="3867150"/>
          </a:xfrm>
        </p:spPr>
        <p:txBody>
          <a:bodyPr lIns="91440" tIns="91440" rIns="91440" bIns="91440"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453462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144000" cy="5148072"/>
          </a:xfrm>
        </p:spPr>
        <p:txBody>
          <a:bodyPr lIns="91440" tIns="91440" rIns="91440" bIns="91440"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-3" y="2571750"/>
            <a:ext cx="2286003" cy="2571750"/>
          </a:xfrm>
          <a:solidFill>
            <a:schemeClr val="tx2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 sz="1000"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 sz="1000"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 sz="1000"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860417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"/>
          <p:cNvSpPr>
            <a:spLocks noGrp="1"/>
          </p:cNvSpPr>
          <p:nvPr>
            <p:ph sz="quarter" idx="12"/>
          </p:nvPr>
        </p:nvSpPr>
        <p:spPr>
          <a:xfrm>
            <a:off x="0" y="0"/>
            <a:ext cx="2286000" cy="5148072"/>
          </a:xfrm>
          <a:solidFill>
            <a:schemeClr val="accent2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quarter" idx="13"/>
          </p:nvPr>
        </p:nvSpPr>
        <p:spPr>
          <a:xfrm>
            <a:off x="2286000" y="0"/>
            <a:ext cx="2286000" cy="5148072"/>
          </a:xfrm>
          <a:solidFill>
            <a:srgbClr val="054ADA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quarter" idx="14"/>
          </p:nvPr>
        </p:nvSpPr>
        <p:spPr>
          <a:xfrm>
            <a:off x="4572000" y="0"/>
            <a:ext cx="2286000" cy="5148072"/>
          </a:xfrm>
          <a:solidFill>
            <a:srgbClr val="0530AD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4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5148072"/>
          </a:xfrm>
          <a:solidFill>
            <a:srgbClr val="061F80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Group Name / DOC ID / Month XX, 2019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188423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2514600" y="1243584"/>
            <a:ext cx="6400800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658546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224793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222024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773168" y="1216152"/>
            <a:ext cx="4142232" cy="3279648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067889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19456" y="201168"/>
            <a:ext cx="1837944" cy="429463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able Placeholder"/>
          <p:cNvSpPr>
            <a:spLocks noGrp="1"/>
          </p:cNvSpPr>
          <p:nvPr>
            <p:ph type="tbl" sz="quarter" idx="13"/>
          </p:nvPr>
        </p:nvSpPr>
        <p:spPr>
          <a:xfrm>
            <a:off x="2505457" y="201168"/>
            <a:ext cx="6409876" cy="4294632"/>
          </a:xfrm>
        </p:spPr>
        <p:txBody>
          <a:bodyPr lIns="0" tIns="0" rIns="91440" bIns="91440"/>
          <a:lstStyle/>
          <a:p>
            <a:r>
              <a:rPr lang="en-US"/>
              <a:t>Click icon to add table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718638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631800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842266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3752"/>
          </a:xfrm>
        </p:spPr>
        <p:txBody>
          <a:bodyPr/>
          <a:lstStyle>
            <a:lvl1pPr>
              <a:lnSpc>
                <a:spcPct val="90000"/>
              </a:lnSpc>
              <a:defRPr b="0" i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2493171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19456" y="1261872"/>
            <a:ext cx="4123944" cy="1309878"/>
          </a:xfrm>
        </p:spPr>
        <p:txBody>
          <a:bodyPr/>
          <a:lstStyle>
            <a:lvl1pPr>
              <a:spcBef>
                <a:spcPts val="0"/>
              </a:spcBef>
              <a:defRPr sz="1000"/>
            </a:lvl1pPr>
            <a:lvl2pPr marL="0" indent="0">
              <a:spcBef>
                <a:spcPts val="0"/>
              </a:spcBef>
              <a:buNone/>
              <a:defRPr/>
            </a:lvl2pPr>
            <a:lvl3pPr marL="201615" indent="0">
              <a:buNone/>
              <a:defRPr/>
            </a:lvl3pPr>
            <a:lvl4pPr marL="434981" indent="0">
              <a:buNone/>
              <a:defRPr/>
            </a:lvl4pPr>
            <a:lvl5pPr marL="631833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1C6F2CA-B8B6-BF4F-8900-E2319DA9DD3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19456" y="3209544"/>
            <a:ext cx="6409944" cy="1307592"/>
          </a:xfrm>
        </p:spPr>
        <p:txBody>
          <a:bodyPr anchor="b"/>
          <a:lstStyle>
            <a:lvl1pPr>
              <a:spcBef>
                <a:spcPts val="300"/>
              </a:spcBef>
              <a:defRPr sz="600"/>
            </a:lvl1pPr>
            <a:lvl2pPr>
              <a:defRPr sz="600"/>
            </a:lvl2pPr>
            <a:lvl3pPr>
              <a:defRPr sz="600"/>
            </a:lvl3pPr>
            <a:lvl4pPr>
              <a:defRPr sz="600"/>
            </a:lvl4pPr>
            <a:lvl5pPr>
              <a:defRPr sz="6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265068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bm sign-off">
    <p:bg>
      <p:bgPr>
        <a:gradFill>
          <a:gsLst>
            <a:gs pos="99000">
              <a:schemeClr val="accent4">
                <a:lumMod val="60000"/>
                <a:lumOff val="40000"/>
              </a:schemeClr>
            </a:gs>
            <a:gs pos="4000">
              <a:srgbClr val="0062FF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8D7A79D0-52B0-BA48-9607-7C39EEF7BDD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40554" y="1930400"/>
            <a:ext cx="1062892" cy="992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9186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bm sign-off">
    <p:bg>
      <p:bgPr>
        <a:gradFill>
          <a:gsLst>
            <a:gs pos="99000">
              <a:schemeClr val="accent4">
                <a:lumMod val="60000"/>
                <a:lumOff val="40000"/>
              </a:schemeClr>
            </a:gs>
            <a:gs pos="4000">
              <a:srgbClr val="0062FF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" name="Picture 4" descr="A picture containing drawing, clock&#10;&#10;Description automatically generated">
            <a:extLst>
              <a:ext uri="{FF2B5EF4-FFF2-40B4-BE49-F238E27FC236}">
                <a16:creationId xmlns:a16="http://schemas.microsoft.com/office/drawing/2014/main" id="{AE8B3A8B-6D92-1943-83CC-2680B27405D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47683" y="2165649"/>
            <a:ext cx="2663787" cy="566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2072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bm sign-off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Group Name / DOC ID / Month XX, 2019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" name="Picture 4" descr="A picture containing drawing, clock&#10;&#10;Description automatically generated">
            <a:extLst>
              <a:ext uri="{FF2B5EF4-FFF2-40B4-BE49-F238E27FC236}">
                <a16:creationId xmlns:a16="http://schemas.microsoft.com/office/drawing/2014/main" id="{5753FFF8-E3F9-8442-9808-90D8BE942C8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47683" y="2165649"/>
            <a:ext cx="2663787" cy="566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184956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bm sign-off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Group Name / DOC ID / Month XX, 2019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9F9B627-0F89-514D-85B9-78E485ABC78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924553" y="2306242"/>
            <a:ext cx="1285622" cy="534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732421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3196" y="2312884"/>
            <a:ext cx="1297608" cy="517732"/>
          </a:xfrm>
          <a:prstGeom prst="rect">
            <a:avLst/>
          </a:prstGeom>
        </p:spPr>
      </p:pic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999151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, Gray 100_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F351096-2ADB-AE4C-833B-1271F3B8202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2788" y="4313853"/>
            <a:ext cx="686250" cy="640080"/>
          </a:xfrm>
          <a:prstGeom prst="rect">
            <a:avLst/>
          </a:prstGeom>
        </p:spPr>
      </p:pic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3B02629D-F21C-F94B-AA52-9B1A79B92AC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66" y="4787900"/>
            <a:ext cx="4114735" cy="16668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520C2238-12F4-A848-8504-A83F029B445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5359" y="165927"/>
            <a:ext cx="4118041" cy="1274866"/>
          </a:xfrm>
        </p:spPr>
        <p:txBody>
          <a:bodyPr/>
          <a:lstStyle>
            <a:lvl1pPr>
              <a:lnSpc>
                <a:spcPct val="105000"/>
              </a:lnSpc>
              <a:spcBef>
                <a:spcPts val="0"/>
              </a:spcBef>
              <a:defRPr sz="2400" b="0" i="0">
                <a:solidFill>
                  <a:schemeClr val="bg1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T1 presentation title here,</a:t>
            </a:r>
            <a:br>
              <a:rPr lang="en-US" dirty="0"/>
            </a:br>
            <a:r>
              <a:rPr lang="en-US" dirty="0"/>
              <a:t>can be two or three lines</a:t>
            </a:r>
            <a:br>
              <a:rPr lang="en-US" dirty="0"/>
            </a:br>
            <a:r>
              <a:rPr lang="en-US" dirty="0"/>
              <a:t>Plex Sans light 24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Text Placeholder 18">
            <a:extLst>
              <a:ext uri="{FF2B5EF4-FFF2-40B4-BE49-F238E27FC236}">
                <a16:creationId xmlns:a16="http://schemas.microsoft.com/office/drawing/2014/main" id="{DBC2E675-A06B-014F-9E54-31C906ED962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8600" y="1930400"/>
            <a:ext cx="4114800" cy="585787"/>
          </a:xfrm>
        </p:spPr>
        <p:txBody>
          <a:bodyPr/>
          <a:lstStyle>
            <a:lvl1pPr>
              <a:spcBef>
                <a:spcPts val="0"/>
              </a:spcBef>
              <a:defRPr sz="1400" b="0" i="0">
                <a:solidFill>
                  <a:schemeClr val="bg1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First name, last name</a:t>
            </a:r>
            <a:br>
              <a:rPr lang="en-US" dirty="0"/>
            </a:br>
            <a:r>
              <a:rPr lang="en-US" dirty="0"/>
              <a:t>Job title – Plex Sans Light 14 </a:t>
            </a:r>
            <a:r>
              <a:rPr lang="en-US" dirty="0" err="1"/>
              <a:t>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2755720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, Teal 10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D3F3415-6798-C644-90F5-1BCC2283114C}"/>
              </a:ext>
            </a:extLst>
          </p:cNvPr>
          <p:cNvSpPr/>
          <p:nvPr userDrawn="1"/>
        </p:nvSpPr>
        <p:spPr bwMode="auto">
          <a:xfrm>
            <a:off x="0" y="3857897"/>
            <a:ext cx="9144000" cy="1285603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DFF4E1E1-7D36-4043-B111-7EC28CD39B4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66" y="4787900"/>
            <a:ext cx="4114735" cy="166687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A6422B2-D1BB-E04C-888B-B613124FD75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2788" y="4313853"/>
            <a:ext cx="686250" cy="64008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978BE99-45FC-3645-ACB2-43028B0095FE}"/>
              </a:ext>
            </a:extLst>
          </p:cNvPr>
          <p:cNvSpPr txBox="1"/>
          <p:nvPr userDrawn="1"/>
        </p:nvSpPr>
        <p:spPr>
          <a:xfrm>
            <a:off x="1840832" y="3501189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endParaRPr lang="en-US" sz="1400" dirty="0">
              <a:solidFill>
                <a:schemeClr val="bg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520C2238-12F4-A848-8504-A83F029B445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5359" y="165927"/>
            <a:ext cx="4118041" cy="1274866"/>
          </a:xfrm>
        </p:spPr>
        <p:txBody>
          <a:bodyPr/>
          <a:lstStyle>
            <a:lvl1pPr>
              <a:lnSpc>
                <a:spcPct val="105000"/>
              </a:lnSpc>
              <a:spcBef>
                <a:spcPts val="0"/>
              </a:spcBef>
              <a:defRPr sz="2400" b="0" i="0">
                <a:solidFill>
                  <a:srgbClr val="000000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T1 presentation title here,</a:t>
            </a:r>
            <a:br>
              <a:rPr lang="en-US" dirty="0"/>
            </a:br>
            <a:r>
              <a:rPr lang="en-US" dirty="0"/>
              <a:t>can be two or three lines</a:t>
            </a:r>
            <a:br>
              <a:rPr lang="en-US" dirty="0"/>
            </a:br>
            <a:r>
              <a:rPr lang="en-US" dirty="0"/>
              <a:t>Plex Sans light 24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10" name="Text Placeholder 18">
            <a:extLst>
              <a:ext uri="{FF2B5EF4-FFF2-40B4-BE49-F238E27FC236}">
                <a16:creationId xmlns:a16="http://schemas.microsoft.com/office/drawing/2014/main" id="{DBC2E675-A06B-014F-9E54-31C906ED962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8600" y="1930400"/>
            <a:ext cx="4114800" cy="585787"/>
          </a:xfrm>
        </p:spPr>
        <p:txBody>
          <a:bodyPr/>
          <a:lstStyle>
            <a:lvl1pPr>
              <a:spcBef>
                <a:spcPts val="0"/>
              </a:spcBef>
              <a:defRPr sz="1400" b="0" i="0">
                <a:solidFill>
                  <a:srgbClr val="000000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First name, last name</a:t>
            </a:r>
            <a:br>
              <a:rPr lang="en-US" dirty="0"/>
            </a:br>
            <a:r>
              <a:rPr lang="en-US" dirty="0"/>
              <a:t>Job title – Plex Sans Light 14 </a:t>
            </a:r>
            <a:r>
              <a:rPr lang="en-US" dirty="0" err="1"/>
              <a:t>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139975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, Gradient 1">
    <p:bg>
      <p:bgPr>
        <a:gradFill flip="none" rotWithShape="1">
          <a:gsLst>
            <a:gs pos="2000">
              <a:schemeClr val="accent1"/>
            </a:gs>
            <a:gs pos="100000">
              <a:schemeClr val="accent5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F58EEA11-4D91-FC4A-A0E6-D81912B6B7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66" y="4787900"/>
            <a:ext cx="4114735" cy="166687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156E00F-8CD5-6848-AA38-ED4C8DE6FCC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6780" y="4316566"/>
            <a:ext cx="686250" cy="640080"/>
          </a:xfrm>
          <a:prstGeom prst="rect">
            <a:avLst/>
          </a:prstGeom>
        </p:spPr>
      </p:pic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520C2238-12F4-A848-8504-A83F029B445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5359" y="165927"/>
            <a:ext cx="4118041" cy="1274866"/>
          </a:xfrm>
        </p:spPr>
        <p:txBody>
          <a:bodyPr/>
          <a:lstStyle>
            <a:lvl1pPr>
              <a:lnSpc>
                <a:spcPct val="105000"/>
              </a:lnSpc>
              <a:spcBef>
                <a:spcPts val="0"/>
              </a:spcBef>
              <a:defRPr sz="2400" b="0" i="0">
                <a:solidFill>
                  <a:srgbClr val="000000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T1 presentation title here,</a:t>
            </a:r>
            <a:br>
              <a:rPr lang="en-US" dirty="0"/>
            </a:br>
            <a:r>
              <a:rPr lang="en-US" dirty="0"/>
              <a:t>can be two or three lines</a:t>
            </a:r>
            <a:br>
              <a:rPr lang="en-US" dirty="0"/>
            </a:br>
            <a:r>
              <a:rPr lang="en-US" dirty="0"/>
              <a:t>Plex Sans light 24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10" name="Text Placeholder 18">
            <a:extLst>
              <a:ext uri="{FF2B5EF4-FFF2-40B4-BE49-F238E27FC236}">
                <a16:creationId xmlns:a16="http://schemas.microsoft.com/office/drawing/2014/main" id="{DBC2E675-A06B-014F-9E54-31C906ED962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8600" y="1930400"/>
            <a:ext cx="4114800" cy="585787"/>
          </a:xfrm>
        </p:spPr>
        <p:txBody>
          <a:bodyPr/>
          <a:lstStyle>
            <a:lvl1pPr>
              <a:spcBef>
                <a:spcPts val="0"/>
              </a:spcBef>
              <a:defRPr sz="1400" b="0" i="0">
                <a:solidFill>
                  <a:srgbClr val="000000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First name, last name</a:t>
            </a:r>
            <a:br>
              <a:rPr lang="en-US" dirty="0"/>
            </a:br>
            <a:r>
              <a:rPr lang="en-US" dirty="0"/>
              <a:t>Job title – Plex Sans Light 14 </a:t>
            </a:r>
            <a:r>
              <a:rPr lang="en-US" dirty="0" err="1"/>
              <a:t>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571255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, Gradient 2">
    <p:bg>
      <p:bgPr>
        <a:gradFill flip="none" rotWithShape="1">
          <a:gsLst>
            <a:gs pos="0">
              <a:schemeClr val="accent2"/>
            </a:gs>
            <a:gs pos="99000">
              <a:schemeClr val="accent3"/>
            </a:gs>
          </a:gsLst>
          <a:lin ang="135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05C89FBD-F852-C343-ABB7-3FF6111AA9E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66" y="4787900"/>
            <a:ext cx="4114735" cy="16668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4027DD9-942C-5541-A30E-CB9BB814415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3238" y="4313853"/>
            <a:ext cx="686250" cy="640080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20C2238-12F4-A848-8504-A83F029B445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5359" y="165927"/>
            <a:ext cx="4118041" cy="1274866"/>
          </a:xfrm>
        </p:spPr>
        <p:txBody>
          <a:bodyPr/>
          <a:lstStyle>
            <a:lvl1pPr>
              <a:lnSpc>
                <a:spcPct val="105000"/>
              </a:lnSpc>
              <a:spcBef>
                <a:spcPts val="0"/>
              </a:spcBef>
              <a:defRPr sz="2400" b="0" i="0">
                <a:solidFill>
                  <a:schemeClr val="bg1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T1 presentation title here,</a:t>
            </a:r>
            <a:br>
              <a:rPr lang="en-US" dirty="0"/>
            </a:br>
            <a:r>
              <a:rPr lang="en-US" dirty="0"/>
              <a:t>can be two or three lines</a:t>
            </a:r>
            <a:br>
              <a:rPr lang="en-US" dirty="0"/>
            </a:br>
            <a:r>
              <a:rPr lang="en-US" dirty="0"/>
              <a:t>Plex Sans light 24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10" name="Text Placeholder 18">
            <a:extLst>
              <a:ext uri="{FF2B5EF4-FFF2-40B4-BE49-F238E27FC236}">
                <a16:creationId xmlns:a16="http://schemas.microsoft.com/office/drawing/2014/main" id="{DBC2E675-A06B-014F-9E54-31C906ED962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8600" y="1930400"/>
            <a:ext cx="4114800" cy="585787"/>
          </a:xfrm>
        </p:spPr>
        <p:txBody>
          <a:bodyPr/>
          <a:lstStyle>
            <a:lvl1pPr>
              <a:spcBef>
                <a:spcPts val="0"/>
              </a:spcBef>
              <a:defRPr sz="1400" b="0" i="0">
                <a:solidFill>
                  <a:schemeClr val="bg1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First name, last name</a:t>
            </a:r>
            <a:br>
              <a:rPr lang="en-US" dirty="0"/>
            </a:br>
            <a:r>
              <a:rPr lang="en-US" dirty="0"/>
              <a:t>Job title – Plex Sans Light 14 </a:t>
            </a:r>
            <a:r>
              <a:rPr lang="en-US" dirty="0" err="1"/>
              <a:t>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99411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 b="0" i="0"/>
            </a:lvl1pPr>
            <a:lvl2pPr marL="173038" indent="-173038">
              <a:spcBef>
                <a:spcPts val="0"/>
              </a:spcBef>
              <a:tabLst/>
              <a:defRPr b="0" i="0"/>
            </a:lvl2pPr>
            <a:lvl3pPr>
              <a:spcBef>
                <a:spcPts val="0"/>
              </a:spcBef>
              <a:defRPr b="0" i="0"/>
            </a:lvl3pPr>
            <a:lvl4pPr>
              <a:spcBef>
                <a:spcPts val="0"/>
              </a:spcBef>
              <a:defRPr b="0" i="0"/>
            </a:lvl4pPr>
            <a:lvl5pPr>
              <a:spcBef>
                <a:spcPts val="0"/>
              </a:spcBef>
              <a:defRPr b="0" i="0"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Edit Master text styles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Second level</a:t>
            </a:r>
          </a:p>
          <a:p>
            <a:pPr marL="0" marR="0" lvl="2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Third level</a:t>
            </a:r>
          </a:p>
          <a:p>
            <a:pPr marL="0" marR="0" lvl="3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Fourth level</a:t>
            </a:r>
          </a:p>
          <a:p>
            <a:pPr marL="0" marR="0" lvl="4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800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 b="0" i="0"/>
            </a:lvl1pPr>
            <a:lvl2pPr>
              <a:spcBef>
                <a:spcPts val="0"/>
              </a:spcBef>
              <a:defRPr b="0" i="0"/>
            </a:lvl2pPr>
            <a:lvl3pPr>
              <a:spcBef>
                <a:spcPts val="0"/>
              </a:spcBef>
              <a:defRPr b="0" i="0"/>
            </a:lvl3pPr>
            <a:lvl4pPr>
              <a:spcBef>
                <a:spcPts val="0"/>
              </a:spcBef>
              <a:defRPr b="0" i="0"/>
            </a:lvl4pPr>
            <a:lvl5pPr>
              <a:spcBef>
                <a:spcPts val="0"/>
              </a:spcBef>
              <a:defRPr b="0" i="0"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Edit Master text styles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Second level</a:t>
            </a:r>
          </a:p>
          <a:p>
            <a:pPr marL="0" marR="0" lvl="2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Third level</a:t>
            </a:r>
          </a:p>
          <a:p>
            <a:pPr marL="0" marR="0" lvl="3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Fourth level</a:t>
            </a:r>
          </a:p>
          <a:p>
            <a:pPr marL="0" marR="0" lvl="4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Fifth level</a:t>
            </a:r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7505326"/>
      </p:ext>
    </p:extLst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,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05C89FBD-F852-C343-ABB7-3FF6111AA9E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66" y="4787900"/>
            <a:ext cx="4114735" cy="166687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CB101D-E7B1-AF4C-B337-D6A7ABFC742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2788" y="4313853"/>
            <a:ext cx="686250" cy="6400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01976AB-98DC-6E46-AF3B-0CC982CCA7D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3209925"/>
          </a:xfrm>
          <a:prstGeom prst="rect">
            <a:avLst/>
          </a:prstGeom>
        </p:spPr>
      </p:pic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520C2238-12F4-A848-8504-A83F029B445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5359" y="165927"/>
            <a:ext cx="4118041" cy="1274866"/>
          </a:xfrm>
        </p:spPr>
        <p:txBody>
          <a:bodyPr/>
          <a:lstStyle>
            <a:lvl1pPr>
              <a:lnSpc>
                <a:spcPct val="105000"/>
              </a:lnSpc>
              <a:spcBef>
                <a:spcPts val="0"/>
              </a:spcBef>
              <a:defRPr sz="2400" b="0" i="0">
                <a:solidFill>
                  <a:srgbClr val="000000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T1 presentation title here,</a:t>
            </a:r>
            <a:br>
              <a:rPr lang="en-US" dirty="0"/>
            </a:br>
            <a:r>
              <a:rPr lang="en-US" dirty="0"/>
              <a:t>can be two or three lines</a:t>
            </a:r>
            <a:br>
              <a:rPr lang="en-US" dirty="0"/>
            </a:br>
            <a:r>
              <a:rPr lang="en-US" dirty="0"/>
              <a:t>Plex Sans light 24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13" name="Text Placeholder 18">
            <a:extLst>
              <a:ext uri="{FF2B5EF4-FFF2-40B4-BE49-F238E27FC236}">
                <a16:creationId xmlns:a16="http://schemas.microsoft.com/office/drawing/2014/main" id="{DBC2E675-A06B-014F-9E54-31C906ED962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8600" y="1930400"/>
            <a:ext cx="4114800" cy="585787"/>
          </a:xfrm>
        </p:spPr>
        <p:txBody>
          <a:bodyPr/>
          <a:lstStyle>
            <a:lvl1pPr>
              <a:spcBef>
                <a:spcPts val="0"/>
              </a:spcBef>
              <a:defRPr sz="1400" b="0" i="0">
                <a:solidFill>
                  <a:srgbClr val="000000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First name, last name</a:t>
            </a:r>
            <a:br>
              <a:rPr lang="en-US" dirty="0"/>
            </a:br>
            <a:r>
              <a:rPr lang="en-US" dirty="0"/>
              <a:t>Job title – Plex Sans Light 14 </a:t>
            </a:r>
            <a:r>
              <a:rPr lang="en-US" dirty="0" err="1"/>
              <a:t>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8225356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ver Slide,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80F5F6-E8D2-3E49-B3F6-AF027BA1FBA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-1"/>
            <a:ext cx="9144000" cy="3848101"/>
          </a:xfrm>
          <a:prstGeom prst="rect">
            <a:avLst/>
          </a:prstGeom>
        </p:spPr>
      </p:pic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05C89FBD-F852-C343-ABB7-3FF6111AA9E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66" y="4787900"/>
            <a:ext cx="4114735" cy="166687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CB101D-E7B1-AF4C-B337-D6A7ABFC742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2788" y="4313853"/>
            <a:ext cx="686250" cy="640080"/>
          </a:xfrm>
          <a:prstGeom prst="rect">
            <a:avLst/>
          </a:prstGeom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520C2238-12F4-A848-8504-A83F029B445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5359" y="165927"/>
            <a:ext cx="4118041" cy="1274866"/>
          </a:xfrm>
        </p:spPr>
        <p:txBody>
          <a:bodyPr/>
          <a:lstStyle>
            <a:lvl1pPr>
              <a:lnSpc>
                <a:spcPct val="105000"/>
              </a:lnSpc>
              <a:spcBef>
                <a:spcPts val="0"/>
              </a:spcBef>
              <a:defRPr sz="2400" b="0" i="0">
                <a:solidFill>
                  <a:srgbClr val="000000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T1 presentation title here,</a:t>
            </a:r>
            <a:br>
              <a:rPr lang="en-US" dirty="0"/>
            </a:br>
            <a:r>
              <a:rPr lang="en-US" dirty="0"/>
              <a:t>can be two or three lines</a:t>
            </a:r>
            <a:br>
              <a:rPr lang="en-US" dirty="0"/>
            </a:br>
            <a:r>
              <a:rPr lang="en-US" dirty="0"/>
              <a:t>Plex Sans light 24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10" name="Text Placeholder 18">
            <a:extLst>
              <a:ext uri="{FF2B5EF4-FFF2-40B4-BE49-F238E27FC236}">
                <a16:creationId xmlns:a16="http://schemas.microsoft.com/office/drawing/2014/main" id="{DBC2E675-A06B-014F-9E54-31C906ED962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8600" y="1930400"/>
            <a:ext cx="4114800" cy="585787"/>
          </a:xfrm>
        </p:spPr>
        <p:txBody>
          <a:bodyPr/>
          <a:lstStyle>
            <a:lvl1pPr>
              <a:spcBef>
                <a:spcPts val="0"/>
              </a:spcBef>
              <a:defRPr sz="1400" b="0" i="0">
                <a:solidFill>
                  <a:srgbClr val="000000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First name, last name</a:t>
            </a:r>
            <a:br>
              <a:rPr lang="en-US" dirty="0"/>
            </a:br>
            <a:r>
              <a:rPr lang="en-US" dirty="0"/>
              <a:t>Job title – Plex Sans Light 14 </a:t>
            </a:r>
            <a:r>
              <a:rPr lang="en-US" dirty="0" err="1"/>
              <a:t>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4547202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ver Slide,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D296CE95-4D91-974B-93AE-45F5D41507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" y="-1"/>
            <a:ext cx="9144002" cy="384810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E2837BA-703D-4941-A6EE-CC75D04913C9}"/>
              </a:ext>
            </a:extLst>
          </p:cNvPr>
          <p:cNvSpPr/>
          <p:nvPr userDrawn="1"/>
        </p:nvSpPr>
        <p:spPr bwMode="auto">
          <a:xfrm>
            <a:off x="2618056" y="880849"/>
            <a:ext cx="1001005" cy="387397"/>
          </a:xfrm>
          <a:prstGeom prst="rect">
            <a:avLst/>
          </a:prstGeom>
          <a:solidFill>
            <a:srgbClr val="A4A3A4"/>
          </a:solidFill>
          <a:ln w="19050">
            <a:solidFill>
              <a:schemeClr val="bg1"/>
            </a:solidFill>
            <a:headEnd type="none" w="med" len="med"/>
            <a:tailEnd type="none" w="med" len="med"/>
          </a:ln>
          <a:effectLst>
            <a:softEdge rad="63500"/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05C89FBD-F852-C343-ABB7-3FF6111AA9E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66" y="4787900"/>
            <a:ext cx="4114735" cy="166687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CB101D-E7B1-AF4C-B337-D6A7ABFC742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2788" y="4313853"/>
            <a:ext cx="686250" cy="64008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63740CE-E969-B14F-990F-EB34DCE1FE5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00771" y="942199"/>
            <a:ext cx="1001004" cy="264695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520C2238-12F4-A848-8504-A83F029B445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5359" y="165927"/>
            <a:ext cx="4118041" cy="1274866"/>
          </a:xfrm>
        </p:spPr>
        <p:txBody>
          <a:bodyPr/>
          <a:lstStyle>
            <a:lvl1pPr>
              <a:lnSpc>
                <a:spcPct val="105000"/>
              </a:lnSpc>
              <a:spcBef>
                <a:spcPts val="0"/>
              </a:spcBef>
              <a:defRPr sz="2400" b="0" i="0">
                <a:solidFill>
                  <a:srgbClr val="000000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T1 presentation title here,</a:t>
            </a:r>
            <a:br>
              <a:rPr lang="en-US" dirty="0"/>
            </a:br>
            <a:r>
              <a:rPr lang="en-US" dirty="0"/>
              <a:t>can be two or three lines</a:t>
            </a:r>
            <a:br>
              <a:rPr lang="en-US" dirty="0"/>
            </a:br>
            <a:r>
              <a:rPr lang="en-US" dirty="0"/>
              <a:t>Plex Sans light 24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12" name="Text Placeholder 18">
            <a:extLst>
              <a:ext uri="{FF2B5EF4-FFF2-40B4-BE49-F238E27FC236}">
                <a16:creationId xmlns:a16="http://schemas.microsoft.com/office/drawing/2014/main" id="{DBC2E675-A06B-014F-9E54-31C906ED962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8600" y="1930400"/>
            <a:ext cx="4114800" cy="585787"/>
          </a:xfrm>
        </p:spPr>
        <p:txBody>
          <a:bodyPr/>
          <a:lstStyle>
            <a:lvl1pPr>
              <a:spcBef>
                <a:spcPts val="0"/>
              </a:spcBef>
              <a:defRPr sz="1400" b="0" i="0">
                <a:solidFill>
                  <a:srgbClr val="000000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First name, last name</a:t>
            </a:r>
            <a:br>
              <a:rPr lang="en-US" dirty="0"/>
            </a:br>
            <a:r>
              <a:rPr lang="en-US" dirty="0"/>
              <a:t>Job title – Plex Sans Light 14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2" name="TextBox 1"/>
          <p:cNvSpPr txBox="1"/>
          <p:nvPr userDrawn="1"/>
        </p:nvSpPr>
        <p:spPr>
          <a:xfrm>
            <a:off x="8067554" y="-972273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endParaRPr lang="en-US" sz="1400" dirty="0">
              <a:solidFill>
                <a:schemeClr val="bg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12459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_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228600" y="238125"/>
            <a:ext cx="4114800" cy="4294632"/>
          </a:xfrm>
        </p:spPr>
        <p:txBody>
          <a:bodyPr/>
          <a:lstStyle>
            <a:lvl1pPr>
              <a:lnSpc>
                <a:spcPct val="105000"/>
              </a:lnSpc>
              <a:defRPr sz="4800" b="0" i="0">
                <a:gradFill flip="none" rotWithShape="1">
                  <a:gsLst>
                    <a:gs pos="0">
                      <a:schemeClr val="accent2"/>
                    </a:gs>
                    <a:gs pos="100000">
                      <a:schemeClr val="accent3"/>
                    </a:gs>
                  </a:gsLst>
                  <a:lin ang="0" scaled="1"/>
                  <a:tileRect/>
                </a:gra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Click to edit divider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3212935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231963" y="241487"/>
            <a:ext cx="4108074" cy="763142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">
            <a:extLst>
              <a:ext uri="{FF2B5EF4-FFF2-40B4-BE49-F238E27FC236}">
                <a16:creationId xmlns:a16="http://schemas.microsoft.com/office/drawing/2014/main" id="{9D38DACF-2559-D043-98E7-C7446686EA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4114800" cy="3251200"/>
          </a:xfrm>
        </p:spPr>
        <p:txBody>
          <a:bodyPr/>
          <a:lstStyle>
            <a:lvl1pPr>
              <a:lnSpc>
                <a:spcPct val="114000"/>
              </a:lnSpc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400"/>
            </a:lvl2pPr>
            <a:lvl3pPr>
              <a:lnSpc>
                <a:spcPct val="114000"/>
              </a:lnSpc>
              <a:buClr>
                <a:schemeClr val="tx2"/>
              </a:buClr>
              <a:defRPr sz="1400"/>
            </a:lvl3pPr>
            <a:lvl4pPr>
              <a:lnSpc>
                <a:spcPct val="114000"/>
              </a:lnSpc>
              <a:buClr>
                <a:schemeClr val="tx2"/>
              </a:buClr>
              <a:defRPr sz="1400"/>
            </a:lvl4pPr>
            <a:lvl5pPr>
              <a:lnSpc>
                <a:spcPct val="114000"/>
              </a:lnSpc>
              <a:buClr>
                <a:schemeClr val="tx2"/>
              </a:buClr>
              <a:defRPr sz="14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ext Placeholder">
            <a:extLst>
              <a:ext uri="{FF2B5EF4-FFF2-40B4-BE49-F238E27FC236}">
                <a16:creationId xmlns:a16="http://schemas.microsoft.com/office/drawing/2014/main" id="{9E98C743-7322-D341-AD84-50076C86743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63650"/>
            <a:ext cx="4114732" cy="3251199"/>
          </a:xfrm>
        </p:spPr>
        <p:txBody>
          <a:bodyPr/>
          <a:lstStyle>
            <a:lvl1pPr>
              <a:lnSpc>
                <a:spcPct val="114000"/>
              </a:lnSpc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lnSpc>
                <a:spcPct val="114000"/>
              </a:lnSpc>
              <a:buClr>
                <a:schemeClr val="tx2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lnSpc>
                <a:spcPct val="114000"/>
              </a:lnSpc>
              <a:buClr>
                <a:schemeClr val="tx2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lnSpc>
                <a:spcPct val="114000"/>
              </a:lnSpc>
              <a:buClr>
                <a:schemeClr val="tx2"/>
              </a:buClr>
              <a:defRPr lang="en-US" sz="14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47297952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28666" y="1239297"/>
            <a:ext cx="4111942" cy="3283688"/>
          </a:xfrm>
        </p:spPr>
        <p:txBody>
          <a:bodyPr/>
          <a:lstStyle>
            <a:lvl1pPr>
              <a:lnSpc>
                <a:spcPct val="90000"/>
              </a:lnSpc>
              <a:defRPr sz="4800" b="0" i="0">
                <a:latin typeface="IBM Plex Sans Light" charset="0"/>
                <a:ea typeface="IBM Plex Sans Light" charset="0"/>
                <a:cs typeface="IBM Plex Sans Light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">
            <a:extLst>
              <a:ext uri="{FF2B5EF4-FFF2-40B4-BE49-F238E27FC236}">
                <a16:creationId xmlns:a16="http://schemas.microsoft.com/office/drawing/2014/main" id="{B1E6651C-4201-434C-BC98-4F31D1F4BD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1458" y="241300"/>
            <a:ext cx="4111942" cy="679450"/>
          </a:xfrm>
        </p:spPr>
        <p:txBody>
          <a:bodyPr/>
          <a:lstStyle>
            <a:lvl1pPr marL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967663134"/>
      </p:ext>
    </p:extLst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33855" y="1187669"/>
            <a:ext cx="4114800" cy="3313385"/>
          </a:xfrm>
        </p:spPr>
        <p:txBody>
          <a:bodyPr/>
          <a:lstStyle>
            <a:lvl1pPr>
              <a:lnSpc>
                <a:spcPct val="105000"/>
              </a:lnSpc>
              <a:defRPr sz="4800" b="0" i="0">
                <a:latin typeface="IBM Plex Sans Light" charset="0"/>
                <a:ea typeface="IBM Plex Sans Light" charset="0"/>
                <a:cs typeface="IBM Plex Sans Light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7" name="Picture Placeholder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">
            <a:extLst>
              <a:ext uri="{FF2B5EF4-FFF2-40B4-BE49-F238E27FC236}">
                <a16:creationId xmlns:a16="http://schemas.microsoft.com/office/drawing/2014/main" id="{A25D63D9-5EB8-0243-A3A5-BFCF846455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3855" y="243379"/>
            <a:ext cx="4109545" cy="763143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3424059944"/>
      </p:ext>
    </p:extLst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599" y="144048"/>
            <a:ext cx="8686733" cy="4351751"/>
          </a:xfrm>
        </p:spPr>
        <p:txBody>
          <a:bodyPr/>
          <a:lstStyle>
            <a:lvl1pPr>
              <a:defRPr sz="9600" b="0" i="0"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183779"/>
      </p:ext>
    </p:extLst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30608" y="243379"/>
            <a:ext cx="4114734" cy="425767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9273790"/>
      </p:ext>
    </p:extLst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9826" y="244430"/>
            <a:ext cx="4108431" cy="425767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">
            <a:extLst>
              <a:ext uri="{FF2B5EF4-FFF2-40B4-BE49-F238E27FC236}">
                <a16:creationId xmlns:a16="http://schemas.microsoft.com/office/drawing/2014/main" id="{1B42922D-7CCC-7F4E-A6A5-21ACC5F9627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803554" y="220640"/>
            <a:ext cx="4111845" cy="4256330"/>
          </a:xfrm>
        </p:spPr>
        <p:txBody>
          <a:bodyPr/>
          <a:lstStyle>
            <a:lvl1pPr>
              <a:lnSpc>
                <a:spcPct val="114000"/>
              </a:lnSpc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lnSpc>
                <a:spcPct val="114000"/>
              </a:lnSpc>
              <a:buClr>
                <a:schemeClr val="tx2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lnSpc>
                <a:spcPct val="114000"/>
              </a:lnSpc>
              <a:buClr>
                <a:schemeClr val="tx2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lnSpc>
                <a:spcPct val="114000"/>
              </a:lnSpc>
              <a:buClr>
                <a:schemeClr val="tx2"/>
              </a:buClr>
              <a:defRPr lang="en-US" sz="14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478286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2"/>
            <a:ext cx="4114800" cy="1003807"/>
          </a:xfrm>
        </p:spPr>
        <p:txBody>
          <a:bodyPr/>
          <a:lstStyle>
            <a:lvl1pPr>
              <a:defRPr sz="1600" b="0" i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11555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0" i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35324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1180412"/>
      </p:ext>
    </p:extLst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600" y="243204"/>
            <a:ext cx="4123943" cy="76771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">
            <a:extLst>
              <a:ext uri="{FF2B5EF4-FFF2-40B4-BE49-F238E27FC236}">
                <a16:creationId xmlns:a16="http://schemas.microsoft.com/office/drawing/2014/main" id="{87E34B17-B759-5246-A75D-D1B0598571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4114800" cy="3251200"/>
          </a:xfrm>
        </p:spPr>
        <p:txBody>
          <a:bodyPr/>
          <a:lstStyle>
            <a:lvl1pPr>
              <a:lnSpc>
                <a:spcPct val="114000"/>
              </a:lnSpc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400"/>
            </a:lvl2pPr>
            <a:lvl3pPr>
              <a:lnSpc>
                <a:spcPct val="114000"/>
              </a:lnSpc>
              <a:buClr>
                <a:schemeClr val="tx2"/>
              </a:buClr>
              <a:defRPr sz="1400"/>
            </a:lvl3pPr>
            <a:lvl4pPr>
              <a:lnSpc>
                <a:spcPct val="114000"/>
              </a:lnSpc>
              <a:buClr>
                <a:schemeClr val="tx2"/>
              </a:buClr>
              <a:defRPr sz="1400"/>
            </a:lvl4pPr>
            <a:lvl5pPr>
              <a:lnSpc>
                <a:spcPct val="114000"/>
              </a:lnSpc>
              <a:buClr>
                <a:schemeClr val="tx2"/>
              </a:buClr>
              <a:defRPr sz="14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">
            <a:extLst>
              <a:ext uri="{FF2B5EF4-FFF2-40B4-BE49-F238E27FC236}">
                <a16:creationId xmlns:a16="http://schemas.microsoft.com/office/drawing/2014/main" id="{1F7553CA-667D-3D4A-AED8-C6206D09489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63650"/>
            <a:ext cx="4114732" cy="3251199"/>
          </a:xfrm>
        </p:spPr>
        <p:txBody>
          <a:bodyPr/>
          <a:lstStyle>
            <a:lvl1pPr>
              <a:lnSpc>
                <a:spcPct val="114000"/>
              </a:lnSpc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lnSpc>
                <a:spcPct val="114000"/>
              </a:lnSpc>
              <a:buClr>
                <a:schemeClr val="tx2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lnSpc>
                <a:spcPct val="114000"/>
              </a:lnSpc>
              <a:buClr>
                <a:schemeClr val="tx2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lnSpc>
                <a:spcPct val="114000"/>
              </a:lnSpc>
              <a:buClr>
                <a:schemeClr val="tx2"/>
              </a:buClr>
              <a:defRPr lang="en-US" sz="14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12359721"/>
      </p:ext>
    </p:extLst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666" y="243204"/>
            <a:ext cx="4109720" cy="76771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">
            <a:extLst>
              <a:ext uri="{FF2B5EF4-FFF2-40B4-BE49-F238E27FC236}">
                <a16:creationId xmlns:a16="http://schemas.microsoft.com/office/drawing/2014/main" id="{47C53D70-DD69-FE40-95A1-DDD8486CB28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7566" y="1201783"/>
            <a:ext cx="4105834" cy="3301114"/>
          </a:xfrm>
        </p:spPr>
        <p:txBody>
          <a:bodyPr/>
          <a:lstStyle>
            <a:lvl1pPr>
              <a:lnSpc>
                <a:spcPct val="120000"/>
              </a:lnSpc>
              <a:defRPr lang="en-US" sz="2400" b="0" i="0" kern="0" dirty="0" smtClean="0">
                <a:solidFill>
                  <a:schemeClr val="tx2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1pPr>
            <a:lvl2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tx2"/>
              </a:buClr>
              <a:defRPr lang="en-US" sz="11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">
            <a:extLst>
              <a:ext uri="{FF2B5EF4-FFF2-40B4-BE49-F238E27FC236}">
                <a16:creationId xmlns:a16="http://schemas.microsoft.com/office/drawing/2014/main" id="{3B22E727-18FE-7244-8868-216ECEE1AED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96018"/>
            <a:ext cx="4114732" cy="3251199"/>
          </a:xfrm>
        </p:spPr>
        <p:txBody>
          <a:bodyPr/>
          <a:lstStyle>
            <a:lvl1pPr>
              <a:lnSpc>
                <a:spcPct val="114000"/>
              </a:lnSpc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lnSpc>
                <a:spcPct val="114000"/>
              </a:lnSpc>
              <a:buClr>
                <a:schemeClr val="tx2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lnSpc>
                <a:spcPct val="114000"/>
              </a:lnSpc>
              <a:buClr>
                <a:schemeClr val="tx2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lnSpc>
                <a:spcPct val="114000"/>
              </a:lnSpc>
              <a:buClr>
                <a:schemeClr val="tx2"/>
              </a:buClr>
              <a:defRPr lang="en-US" sz="14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43697840"/>
      </p:ext>
    </p:extLst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601" y="243205"/>
            <a:ext cx="4114800" cy="767714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">
            <a:extLst>
              <a:ext uri="{FF2B5EF4-FFF2-40B4-BE49-F238E27FC236}">
                <a16:creationId xmlns:a16="http://schemas.microsoft.com/office/drawing/2014/main" id="{5070C2A7-1BAF-AB41-98BA-DD418F0BCA5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1828800" cy="3251200"/>
          </a:xfrm>
        </p:spPr>
        <p:txBody>
          <a:bodyPr/>
          <a:lstStyle>
            <a:lvl1pPr>
              <a:lnSpc>
                <a:spcPct val="114000"/>
              </a:lnSpc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200"/>
            </a:lvl2pPr>
            <a:lvl3pPr>
              <a:lnSpc>
                <a:spcPct val="114000"/>
              </a:lnSpc>
              <a:buClr>
                <a:schemeClr val="tx2"/>
              </a:buClr>
              <a:defRPr sz="1200"/>
            </a:lvl3pPr>
            <a:lvl4pPr>
              <a:lnSpc>
                <a:spcPct val="114000"/>
              </a:lnSpc>
              <a:buClr>
                <a:schemeClr val="tx2"/>
              </a:buClr>
              <a:defRPr sz="1200"/>
            </a:lvl4pPr>
            <a:lvl5pPr>
              <a:lnSpc>
                <a:spcPct val="114000"/>
              </a:lnSpc>
              <a:buClr>
                <a:schemeClr val="tx2"/>
              </a:buClr>
              <a:defRPr sz="12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0ED7C18E-C6D6-9F46-9265-8BF033D5E3A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63650"/>
            <a:ext cx="1828770" cy="3251199"/>
          </a:xfrm>
        </p:spPr>
        <p:txBody>
          <a:bodyPr/>
          <a:lstStyle>
            <a:lvl1pPr>
              <a:lnSpc>
                <a:spcPct val="114000"/>
              </a:lnSpc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lnSpc>
                <a:spcPct val="114000"/>
              </a:lnSpc>
              <a:buClr>
                <a:schemeClr val="tx2"/>
              </a:buClr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lnSpc>
                <a:spcPct val="114000"/>
              </a:lnSpc>
              <a:buClr>
                <a:schemeClr val="tx2"/>
              </a:buClr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lnSpc>
                <a:spcPct val="114000"/>
              </a:lnSpc>
              <a:buClr>
                <a:schemeClr val="tx2"/>
              </a:buClr>
              <a:defRPr lang="en-US" sz="12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">
            <a:extLst>
              <a:ext uri="{FF2B5EF4-FFF2-40B4-BE49-F238E27FC236}">
                <a16:creationId xmlns:a16="http://schemas.microsoft.com/office/drawing/2014/main" id="{103744CD-205D-D14D-881B-B5684DD8A5A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514563" y="1262521"/>
            <a:ext cx="1828800" cy="3251200"/>
          </a:xfrm>
        </p:spPr>
        <p:txBody>
          <a:bodyPr/>
          <a:lstStyle>
            <a:lvl1pPr>
              <a:lnSpc>
                <a:spcPct val="114000"/>
              </a:lnSpc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200"/>
            </a:lvl2pPr>
            <a:lvl3pPr>
              <a:lnSpc>
                <a:spcPct val="114000"/>
              </a:lnSpc>
              <a:buClr>
                <a:schemeClr val="tx2"/>
              </a:buClr>
              <a:defRPr sz="1200"/>
            </a:lvl3pPr>
            <a:lvl4pPr>
              <a:lnSpc>
                <a:spcPct val="114000"/>
              </a:lnSpc>
              <a:buClr>
                <a:schemeClr val="tx2"/>
              </a:buClr>
              <a:defRPr sz="1200"/>
            </a:lvl4pPr>
            <a:lvl5pPr>
              <a:lnSpc>
                <a:spcPct val="114000"/>
              </a:lnSpc>
              <a:buClr>
                <a:schemeClr val="tx2"/>
              </a:buClr>
              <a:defRPr sz="12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">
            <a:extLst>
              <a:ext uri="{FF2B5EF4-FFF2-40B4-BE49-F238E27FC236}">
                <a16:creationId xmlns:a16="http://schemas.microsoft.com/office/drawing/2014/main" id="{84DF8FDD-C3FA-8F42-AF07-FA649D5612C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086563" y="1262521"/>
            <a:ext cx="1828770" cy="3251199"/>
          </a:xfrm>
        </p:spPr>
        <p:txBody>
          <a:bodyPr/>
          <a:lstStyle>
            <a:lvl1pPr>
              <a:lnSpc>
                <a:spcPct val="114000"/>
              </a:lnSpc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lnSpc>
                <a:spcPct val="114000"/>
              </a:lnSpc>
              <a:buClr>
                <a:schemeClr val="tx2"/>
              </a:buClr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lnSpc>
                <a:spcPct val="114000"/>
              </a:lnSpc>
              <a:buClr>
                <a:schemeClr val="tx2"/>
              </a:buClr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lnSpc>
                <a:spcPct val="114000"/>
              </a:lnSpc>
              <a:buClr>
                <a:schemeClr val="tx2"/>
              </a:buClr>
              <a:defRPr lang="en-US" sz="12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56981845"/>
      </p:ext>
    </p:extLst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600" y="243204"/>
            <a:ext cx="4114800" cy="767715"/>
          </a:xfrm>
        </p:spPr>
        <p:txBody>
          <a:bodyPr/>
          <a:lstStyle>
            <a:lvl1pPr>
              <a:defRPr lang="en-US" sz="1400" b="0" kern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">
            <a:extLst>
              <a:ext uri="{FF2B5EF4-FFF2-40B4-BE49-F238E27FC236}">
                <a16:creationId xmlns:a16="http://schemas.microsoft.com/office/drawing/2014/main" id="{3285EA61-FB09-B14E-B5CD-B7F1D83B018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4114800" cy="3251200"/>
          </a:xfrm>
        </p:spPr>
        <p:txBody>
          <a:bodyPr/>
          <a:lstStyle>
            <a:lvl1pPr>
              <a:lnSpc>
                <a:spcPct val="114000"/>
              </a:lnSpc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400"/>
            </a:lvl2pPr>
            <a:lvl3pPr>
              <a:lnSpc>
                <a:spcPct val="114000"/>
              </a:lnSpc>
              <a:buClr>
                <a:schemeClr val="tx2"/>
              </a:buClr>
              <a:defRPr sz="1400"/>
            </a:lvl3pPr>
            <a:lvl4pPr>
              <a:lnSpc>
                <a:spcPct val="114000"/>
              </a:lnSpc>
              <a:buClr>
                <a:schemeClr val="tx2"/>
              </a:buClr>
              <a:defRPr sz="1400"/>
            </a:lvl4pPr>
            <a:lvl5pPr>
              <a:lnSpc>
                <a:spcPct val="114000"/>
              </a:lnSpc>
              <a:buClr>
                <a:schemeClr val="tx2"/>
              </a:buClr>
              <a:defRPr sz="14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04363955"/>
      </p:ext>
    </p:extLst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30922" y="243204"/>
            <a:ext cx="4112477" cy="673577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00198C15-C281-E342-95E4-6CD0500A669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09566" y="213022"/>
            <a:ext cx="1819834" cy="4282777"/>
          </a:xfrm>
        </p:spPr>
        <p:txBody>
          <a:bodyPr/>
          <a:lstStyle>
            <a:lvl1pPr>
              <a:lnSpc>
                <a:spcPct val="114000"/>
              </a:lnSpc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lnSpc>
                <a:spcPct val="114000"/>
              </a:lnSpc>
              <a:buClr>
                <a:schemeClr val="tx2"/>
              </a:buClr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lnSpc>
                <a:spcPct val="114000"/>
              </a:lnSpc>
              <a:buClr>
                <a:schemeClr val="tx2"/>
              </a:buClr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lnSpc>
                <a:spcPct val="114000"/>
              </a:lnSpc>
              <a:buClr>
                <a:schemeClr val="tx2"/>
              </a:buClr>
              <a:defRPr lang="en-US" sz="12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">
            <a:extLst>
              <a:ext uri="{FF2B5EF4-FFF2-40B4-BE49-F238E27FC236}">
                <a16:creationId xmlns:a16="http://schemas.microsoft.com/office/drawing/2014/main" id="{CE91067C-0DF3-8343-8C5C-8FCE0F8FB4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095566" y="212487"/>
            <a:ext cx="1819834" cy="4282777"/>
          </a:xfrm>
        </p:spPr>
        <p:txBody>
          <a:bodyPr/>
          <a:lstStyle>
            <a:lvl1pPr>
              <a:lnSpc>
                <a:spcPct val="114000"/>
              </a:lnSpc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lnSpc>
                <a:spcPct val="114000"/>
              </a:lnSpc>
              <a:buClr>
                <a:schemeClr val="tx2"/>
              </a:buClr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lnSpc>
                <a:spcPct val="114000"/>
              </a:lnSpc>
              <a:buClr>
                <a:schemeClr val="tx2"/>
              </a:buClr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lnSpc>
                <a:spcPct val="114000"/>
              </a:lnSpc>
              <a:buClr>
                <a:schemeClr val="tx2"/>
              </a:buClr>
              <a:defRPr lang="en-US" sz="12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05251424"/>
      </p:ext>
    </p:extLst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600" y="243206"/>
            <a:ext cx="4114800" cy="4257673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ol gray 10 rectangle">
            <a:extLst>
              <a:ext uri="{FF2B5EF4-FFF2-40B4-BE49-F238E27FC236}">
                <a16:creationId xmlns:a16="http://schemas.microsoft.com/office/drawing/2014/main" id="{838ABCAC-D266-7244-9068-DAD3FE4E7C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2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b="0" i="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12BDBC24-5824-244F-A6C7-620F55865CE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09566" y="240670"/>
            <a:ext cx="4100754" cy="4283496"/>
          </a:xfrm>
        </p:spPr>
        <p:txBody>
          <a:bodyPr/>
          <a:lstStyle>
            <a:lvl1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bg1"/>
              </a:buClr>
              <a:defRPr lang="en-US" sz="140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99088917"/>
      </p:ext>
    </p:extLst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600" y="243204"/>
            <a:ext cx="4114735" cy="425767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678937"/>
      </p:ext>
    </p:extLst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">
            <a:extLst>
              <a:ext uri="{FF2B5EF4-FFF2-40B4-BE49-F238E27FC236}">
                <a16:creationId xmlns:a16="http://schemas.microsoft.com/office/drawing/2014/main" id="{885B30C4-6DFA-0149-84E5-176A8BFF57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43204"/>
            <a:ext cx="4114735" cy="425767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68713693"/>
      </p:ext>
    </p:extLst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408BFC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4EB8D16-16A9-DB41-A65E-D62CBD8E6182}"/>
              </a:ext>
            </a:extLst>
          </p:cNvPr>
          <p:cNvSpPr txBox="1">
            <a:spLocks/>
          </p:cNvSpPr>
          <p:nvPr userDrawn="1"/>
        </p:nvSpPr>
        <p:spPr>
          <a:xfrm>
            <a:off x="228600" y="201168"/>
            <a:ext cx="4114800" cy="381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endParaRPr lang="en-US" dirty="0">
              <a:latin typeface="IBM Plex Sans Light" panose="020B0403050203000203" pitchFamily="34" charset="77"/>
            </a:endParaRPr>
          </a:p>
        </p:txBody>
      </p:sp>
      <p:sp>
        <p:nvSpPr>
          <p:cNvPr id="11" name="Footer Placeholder">
            <a:extLst>
              <a:ext uri="{FF2B5EF4-FFF2-40B4-BE49-F238E27FC236}">
                <a16:creationId xmlns:a16="http://schemas.microsoft.com/office/drawing/2014/main" id="{079034BD-FE6B-2A4D-9B4C-6DA85A640E1C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28666" y="4787900"/>
            <a:ext cx="4114735" cy="166687"/>
          </a:xfrm>
        </p:spPr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16" name="Title">
            <a:extLst>
              <a:ext uri="{FF2B5EF4-FFF2-40B4-BE49-F238E27FC236}">
                <a16:creationId xmlns:a16="http://schemas.microsoft.com/office/drawing/2014/main" id="{3CE1100A-3439-994E-8578-C8389F118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43205"/>
            <a:ext cx="4114735" cy="760842"/>
          </a:xfrm>
        </p:spPr>
        <p:txBody>
          <a:bodyPr/>
          <a:lstStyle>
            <a:lvl1pPr>
              <a:defRPr lang="en-US" sz="14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527987AC-7BED-D341-85B7-BB7F8D76EBD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4114800" cy="3251200"/>
          </a:xfrm>
        </p:spPr>
        <p:txBody>
          <a:bodyPr/>
          <a:lstStyle>
            <a:lvl1pPr>
              <a:lnSpc>
                <a:spcPct val="114000"/>
              </a:lnSpc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400"/>
            </a:lvl2pPr>
            <a:lvl3pPr>
              <a:lnSpc>
                <a:spcPct val="114000"/>
              </a:lnSpc>
              <a:buClr>
                <a:schemeClr val="tx2"/>
              </a:buClr>
              <a:defRPr sz="1400"/>
            </a:lvl3pPr>
            <a:lvl4pPr>
              <a:lnSpc>
                <a:spcPct val="114000"/>
              </a:lnSpc>
              <a:buClr>
                <a:schemeClr val="tx2"/>
              </a:buClr>
              <a:defRPr sz="1400"/>
            </a:lvl4pPr>
            <a:lvl5pPr>
              <a:lnSpc>
                <a:spcPct val="114000"/>
              </a:lnSpc>
              <a:buClr>
                <a:schemeClr val="tx2"/>
              </a:buClr>
              <a:defRPr sz="14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">
            <a:extLst>
              <a:ext uri="{FF2B5EF4-FFF2-40B4-BE49-F238E27FC236}">
                <a16:creationId xmlns:a16="http://schemas.microsoft.com/office/drawing/2014/main" id="{580AFB25-246F-1D4E-AC80-1B2C451ECCD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63650"/>
            <a:ext cx="4114732" cy="3251199"/>
          </a:xfrm>
        </p:spPr>
        <p:txBody>
          <a:bodyPr/>
          <a:lstStyle>
            <a:lvl1pPr>
              <a:lnSpc>
                <a:spcPct val="114000"/>
              </a:lnSpc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lnSpc>
                <a:spcPct val="114000"/>
              </a:lnSpc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lnSpc>
                <a:spcPct val="114000"/>
              </a:lnSpc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lnSpc>
                <a:spcPct val="114000"/>
              </a:lnSpc>
              <a:buClr>
                <a:schemeClr val="bg1"/>
              </a:buClr>
              <a:defRPr lang="en-US" sz="140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52387524"/>
      </p:ext>
    </p:extLst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DBFBFB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4EB8D16-16A9-DB41-A65E-D62CBD8E6182}"/>
              </a:ext>
            </a:extLst>
          </p:cNvPr>
          <p:cNvSpPr txBox="1">
            <a:spLocks/>
          </p:cNvSpPr>
          <p:nvPr userDrawn="1"/>
        </p:nvSpPr>
        <p:spPr>
          <a:xfrm>
            <a:off x="228600" y="201168"/>
            <a:ext cx="4114800" cy="381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endParaRPr lang="en-US" dirty="0">
              <a:latin typeface="IBM Plex Sans Light" panose="020B0403050203000203" pitchFamily="34" charset="77"/>
            </a:endParaRPr>
          </a:p>
        </p:txBody>
      </p:sp>
      <p:sp>
        <p:nvSpPr>
          <p:cNvPr id="12" name="Footer Placeholder">
            <a:extLst>
              <a:ext uri="{FF2B5EF4-FFF2-40B4-BE49-F238E27FC236}">
                <a16:creationId xmlns:a16="http://schemas.microsoft.com/office/drawing/2014/main" id="{A17FBB46-172C-714C-A2AA-65025337448B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28666" y="4787900"/>
            <a:ext cx="4114735" cy="166687"/>
          </a:xfrm>
        </p:spPr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17" name="Title">
            <a:extLst>
              <a:ext uri="{FF2B5EF4-FFF2-40B4-BE49-F238E27FC236}">
                <a16:creationId xmlns:a16="http://schemas.microsoft.com/office/drawing/2014/main" id="{199A9882-6245-5E4C-91C9-23EE1350D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43205"/>
            <a:ext cx="4114735" cy="760842"/>
          </a:xfrm>
        </p:spPr>
        <p:txBody>
          <a:bodyPr/>
          <a:lstStyle>
            <a:lvl1pPr>
              <a:defRPr lang="en-US" sz="14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304976DA-1B61-1740-8450-DE75487F179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4114800" cy="3251200"/>
          </a:xfrm>
        </p:spPr>
        <p:txBody>
          <a:bodyPr/>
          <a:lstStyle>
            <a:lvl1pPr>
              <a:lnSpc>
                <a:spcPct val="114000"/>
              </a:lnSpc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400"/>
            </a:lvl2pPr>
            <a:lvl3pPr>
              <a:lnSpc>
                <a:spcPct val="114000"/>
              </a:lnSpc>
              <a:buClr>
                <a:schemeClr val="tx2"/>
              </a:buClr>
              <a:defRPr sz="1400"/>
            </a:lvl3pPr>
            <a:lvl4pPr>
              <a:lnSpc>
                <a:spcPct val="114000"/>
              </a:lnSpc>
              <a:buClr>
                <a:schemeClr val="tx2"/>
              </a:buClr>
              <a:defRPr sz="1400"/>
            </a:lvl4pPr>
            <a:lvl5pPr>
              <a:lnSpc>
                <a:spcPct val="114000"/>
              </a:lnSpc>
              <a:buClr>
                <a:schemeClr val="tx2"/>
              </a:buClr>
              <a:defRPr sz="14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">
            <a:extLst>
              <a:ext uri="{FF2B5EF4-FFF2-40B4-BE49-F238E27FC236}">
                <a16:creationId xmlns:a16="http://schemas.microsoft.com/office/drawing/2014/main" id="{28CB9B92-34AA-EE49-9631-22480CE62D6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63650"/>
            <a:ext cx="4114732" cy="3251199"/>
          </a:xfrm>
        </p:spPr>
        <p:txBody>
          <a:bodyPr/>
          <a:lstStyle>
            <a:lvl1pPr>
              <a:lnSpc>
                <a:spcPct val="114000"/>
              </a:lnSpc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lnSpc>
                <a:spcPct val="114000"/>
              </a:lnSpc>
              <a:buClr>
                <a:schemeClr val="tx2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lnSpc>
                <a:spcPct val="114000"/>
              </a:lnSpc>
              <a:buClr>
                <a:schemeClr val="tx2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lnSpc>
                <a:spcPct val="114000"/>
              </a:lnSpc>
              <a:buClr>
                <a:schemeClr val="tx2"/>
              </a:buClr>
              <a:defRPr lang="en-US" sz="14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8741947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2"/>
            <a:ext cx="4114800" cy="1003807"/>
          </a:xfrm>
        </p:spPr>
        <p:txBody>
          <a:bodyPr/>
          <a:lstStyle>
            <a:lvl1pPr>
              <a:defRPr sz="1600" b="0" i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11555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0" i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7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3582504"/>
      </p:ext>
    </p:extLst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4EB8D16-16A9-DB41-A65E-D62CBD8E6182}"/>
              </a:ext>
            </a:extLst>
          </p:cNvPr>
          <p:cNvSpPr txBox="1">
            <a:spLocks/>
          </p:cNvSpPr>
          <p:nvPr userDrawn="1"/>
        </p:nvSpPr>
        <p:spPr>
          <a:xfrm>
            <a:off x="228600" y="201168"/>
            <a:ext cx="4114800" cy="381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endParaRPr lang="en-US" dirty="0">
              <a:latin typeface="IBM Plex Sans Light" panose="020B0403050203000203" pitchFamily="34" charset="77"/>
            </a:endParaRPr>
          </a:p>
        </p:txBody>
      </p:sp>
      <p:sp>
        <p:nvSpPr>
          <p:cNvPr id="12" name="Footer Placeholder">
            <a:extLst>
              <a:ext uri="{FF2B5EF4-FFF2-40B4-BE49-F238E27FC236}">
                <a16:creationId xmlns:a16="http://schemas.microsoft.com/office/drawing/2014/main" id="{E525330D-4277-1542-917A-2D62FE4D737C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28666" y="4787900"/>
            <a:ext cx="4114735" cy="166687"/>
          </a:xfrm>
        </p:spPr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17" name="Title">
            <a:extLst>
              <a:ext uri="{FF2B5EF4-FFF2-40B4-BE49-F238E27FC236}">
                <a16:creationId xmlns:a16="http://schemas.microsoft.com/office/drawing/2014/main" id="{161CDC08-8084-9644-8ECF-74736545A4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43205"/>
            <a:ext cx="4114735" cy="760842"/>
          </a:xfrm>
        </p:spPr>
        <p:txBody>
          <a:bodyPr/>
          <a:lstStyle>
            <a:lvl1pPr>
              <a:defRPr lang="en-US" sz="14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8AD17206-18AB-214B-B0C9-1CD932C0C3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4114800" cy="3251200"/>
          </a:xfrm>
        </p:spPr>
        <p:txBody>
          <a:bodyPr/>
          <a:lstStyle>
            <a:lvl1pPr>
              <a:lnSpc>
                <a:spcPct val="114000"/>
              </a:lnSpc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400"/>
            </a:lvl2pPr>
            <a:lvl3pPr>
              <a:lnSpc>
                <a:spcPct val="114000"/>
              </a:lnSpc>
              <a:buClr>
                <a:schemeClr val="tx2"/>
              </a:buClr>
              <a:defRPr sz="1400"/>
            </a:lvl3pPr>
            <a:lvl4pPr>
              <a:lnSpc>
                <a:spcPct val="114000"/>
              </a:lnSpc>
              <a:buClr>
                <a:schemeClr val="tx2"/>
              </a:buClr>
              <a:defRPr sz="1400"/>
            </a:lvl4pPr>
            <a:lvl5pPr>
              <a:lnSpc>
                <a:spcPct val="114000"/>
              </a:lnSpc>
              <a:buClr>
                <a:schemeClr val="tx2"/>
              </a:buClr>
              <a:defRPr sz="14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">
            <a:extLst>
              <a:ext uri="{FF2B5EF4-FFF2-40B4-BE49-F238E27FC236}">
                <a16:creationId xmlns:a16="http://schemas.microsoft.com/office/drawing/2014/main" id="{CDA43956-4ECD-9F44-BC1D-06C0AE1FECA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63650"/>
            <a:ext cx="4114732" cy="3251199"/>
          </a:xfrm>
        </p:spPr>
        <p:txBody>
          <a:bodyPr/>
          <a:lstStyle>
            <a:lvl1pPr>
              <a:lnSpc>
                <a:spcPct val="114000"/>
              </a:lnSpc>
              <a:buClr>
                <a:srgbClr val="171717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rgbClr val="171717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lnSpc>
                <a:spcPct val="114000"/>
              </a:lnSpc>
              <a:buClr>
                <a:srgbClr val="171717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lnSpc>
                <a:spcPct val="114000"/>
              </a:lnSpc>
              <a:buClr>
                <a:srgbClr val="171717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lnSpc>
                <a:spcPct val="114000"/>
              </a:lnSpc>
              <a:buClr>
                <a:srgbClr val="171717"/>
              </a:buClr>
              <a:defRPr lang="en-US" sz="14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63813919"/>
      </p:ext>
    </p:extLst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Gradient, text, pictur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0AED3DDC-D932-8F4C-B2D1-3024FFE263E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588" y="-1587"/>
            <a:ext cx="4570412" cy="5143500"/>
          </a:xfrm>
        </p:spPr>
        <p:txBody>
          <a:bodyPr lIns="210312" tIns="164592"/>
          <a:lstStyle>
            <a:lvl1pPr marL="0" indent="0">
              <a:buFont typeface="Arial" panose="020B0604020202020204" pitchFamily="34" charset="0"/>
              <a:buNone/>
              <a:defRPr sz="2400"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4EB8D16-16A9-DB41-A65E-D62CBD8E6182}"/>
              </a:ext>
            </a:extLst>
          </p:cNvPr>
          <p:cNvSpPr txBox="1">
            <a:spLocks/>
          </p:cNvSpPr>
          <p:nvPr userDrawn="1"/>
        </p:nvSpPr>
        <p:spPr>
          <a:xfrm>
            <a:off x="228600" y="201168"/>
            <a:ext cx="4114800" cy="381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endParaRPr lang="en-US" dirty="0">
              <a:latin typeface="IBM Plex Sans Light" panose="020B0403050203000203" pitchFamily="34" charset="77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6A52ADE-BC76-D54C-BEDE-A2593D26C91F}"/>
              </a:ext>
            </a:extLst>
          </p:cNvPr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gradFill flip="none" rotWithShape="1">
            <a:gsLst>
              <a:gs pos="0">
                <a:schemeClr val="accent3"/>
              </a:gs>
              <a:gs pos="100000">
                <a:schemeClr val="accent2"/>
              </a:gs>
            </a:gsLst>
            <a:lin ang="2700000" scaled="1"/>
            <a:tileRect/>
          </a:gradFill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02D68EF-9908-8E43-AF4B-2055FD69E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0599" y="3209925"/>
            <a:ext cx="4114733" cy="1389507"/>
          </a:xfrm>
        </p:spPr>
        <p:txBody>
          <a:bodyPr/>
          <a:lstStyle>
            <a:lvl1pPr>
              <a:defRPr lang="en-US" sz="14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16">
            <a:extLst>
              <a:ext uri="{FF2B5EF4-FFF2-40B4-BE49-F238E27FC236}">
                <a16:creationId xmlns:a16="http://schemas.microsoft.com/office/drawing/2014/main" id="{6F4C9E85-18D6-4246-921B-ACAE964001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00600" y="214062"/>
            <a:ext cx="4114800" cy="297842"/>
          </a:xfrm>
        </p:spPr>
        <p:txBody>
          <a:bodyPr/>
          <a:lstStyle>
            <a:lvl1pPr>
              <a:defRPr lang="en-US" sz="14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Footer Placeholder">
            <a:extLst>
              <a:ext uri="{FF2B5EF4-FFF2-40B4-BE49-F238E27FC236}">
                <a16:creationId xmlns:a16="http://schemas.microsoft.com/office/drawing/2014/main" id="{6AEADDF5-06F8-3C49-AD09-077AF1995CD8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28666" y="4787900"/>
            <a:ext cx="4114735" cy="166687"/>
          </a:xfrm>
        </p:spPr>
        <p:txBody>
          <a:bodyPr/>
          <a:lstStyle/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22099650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600" y="243204"/>
            <a:ext cx="4129023" cy="767715"/>
          </a:xfrm>
        </p:spPr>
        <p:txBody>
          <a:bodyPr/>
          <a:lstStyle>
            <a:lvl1pPr>
              <a:defRPr lang="en-US" sz="14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2286000" cy="2571750"/>
          </a:xfrm>
          <a:solidFill>
            <a:schemeClr val="accent5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6858000" y="0"/>
            <a:ext cx="2286000" cy="2571750"/>
          </a:xfrm>
          <a:solidFill>
            <a:schemeClr val="tx2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4572000" y="2570163"/>
            <a:ext cx="4572000" cy="2573337"/>
          </a:xfrm>
          <a:solidFill>
            <a:schemeClr val="accent4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">
            <a:extLst>
              <a:ext uri="{FF2B5EF4-FFF2-40B4-BE49-F238E27FC236}">
                <a16:creationId xmlns:a16="http://schemas.microsoft.com/office/drawing/2014/main" id="{3337FE4D-0F75-BA49-91B2-3925A8C71AB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4114800" cy="3232150"/>
          </a:xfrm>
        </p:spPr>
        <p:txBody>
          <a:bodyPr/>
          <a:lstStyle>
            <a:lvl1pPr>
              <a:lnSpc>
                <a:spcPct val="114000"/>
              </a:lnSpc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400"/>
            </a:lvl2pPr>
            <a:lvl3pPr>
              <a:lnSpc>
                <a:spcPct val="114000"/>
              </a:lnSpc>
              <a:buClr>
                <a:schemeClr val="tx2"/>
              </a:buClr>
              <a:defRPr sz="1400"/>
            </a:lvl3pPr>
            <a:lvl4pPr>
              <a:lnSpc>
                <a:spcPct val="114000"/>
              </a:lnSpc>
              <a:buClr>
                <a:schemeClr val="tx2"/>
              </a:buClr>
              <a:defRPr sz="1400"/>
            </a:lvl4pPr>
            <a:lvl5pPr>
              <a:lnSpc>
                <a:spcPct val="114000"/>
              </a:lnSpc>
              <a:buClr>
                <a:schemeClr val="tx2"/>
              </a:buClr>
              <a:defRPr sz="14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03313628"/>
      </p:ext>
    </p:extLst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6858000" y="-13284"/>
            <a:ext cx="2286000" cy="2583447"/>
          </a:xfrm>
          <a:solidFill>
            <a:schemeClr val="accent4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4572000" y="-13284"/>
            <a:ext cx="2286000" cy="2571750"/>
          </a:xfrm>
          <a:solidFill>
            <a:schemeClr val="accent5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0" y="2570163"/>
            <a:ext cx="4572000" cy="2573337"/>
          </a:xfrm>
          <a:solidFill>
            <a:schemeClr val="accent1"/>
          </a:solidFill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4572000" y="2570163"/>
            <a:ext cx="4572000" cy="2573337"/>
          </a:xfrm>
          <a:solidFill>
            <a:schemeClr val="tx2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itle">
            <a:extLst>
              <a:ext uri="{FF2B5EF4-FFF2-40B4-BE49-F238E27FC236}">
                <a16:creationId xmlns:a16="http://schemas.microsoft.com/office/drawing/2014/main" id="{08FC93EF-F4FE-3A44-AD50-0F7DAEE201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43204"/>
            <a:ext cx="4129023" cy="767715"/>
          </a:xfrm>
        </p:spPr>
        <p:txBody>
          <a:bodyPr/>
          <a:lstStyle>
            <a:lvl1pPr>
              <a:defRPr lang="en-US" sz="14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58329724"/>
      </p:ext>
    </p:extLst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0"/>
            <a:ext cx="9143999" cy="2569462"/>
          </a:xfrm>
          <a:noFill/>
        </p:spPr>
        <p:txBody>
          <a:bodyPr lIns="182880" tIns="164592" rIns="228600" bIns="228600"/>
          <a:lstStyle>
            <a:lvl1pPr>
              <a:defRPr sz="4800" b="0" i="0"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1"/>
          <p:cNvSpPr>
            <a:spLocks noGrp="1"/>
          </p:cNvSpPr>
          <p:nvPr>
            <p:ph sz="quarter" idx="20"/>
          </p:nvPr>
        </p:nvSpPr>
        <p:spPr>
          <a:xfrm>
            <a:off x="0" y="2570163"/>
            <a:ext cx="2286000" cy="2573337"/>
          </a:xfrm>
          <a:solidFill>
            <a:schemeClr val="accent5"/>
          </a:solidFill>
        </p:spPr>
        <p:txBody>
          <a:bodyPr lIns="219456" tIns="201168" rIns="228600" bIns="228600"/>
          <a:lstStyle>
            <a:lvl1pPr marL="0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  <a:defRPr lang="en-US" sz="11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quarter" idx="19"/>
          </p:nvPr>
        </p:nvSpPr>
        <p:spPr>
          <a:xfrm>
            <a:off x="2286001" y="2570163"/>
            <a:ext cx="2286000" cy="2573337"/>
          </a:xfrm>
          <a:solidFill>
            <a:srgbClr val="171717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17"/>
          </p:nvPr>
        </p:nvSpPr>
        <p:spPr>
          <a:xfrm>
            <a:off x="4572000" y="2570162"/>
            <a:ext cx="2286000" cy="2573338"/>
          </a:xfrm>
          <a:solidFill>
            <a:srgbClr val="F3F3F3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1" name="Content Placeholder 4"/>
          <p:cNvSpPr>
            <a:spLocks noGrp="1"/>
          </p:cNvSpPr>
          <p:nvPr>
            <p:ph sz="quarter" idx="18"/>
          </p:nvPr>
        </p:nvSpPr>
        <p:spPr>
          <a:xfrm>
            <a:off x="6858000" y="2570162"/>
            <a:ext cx="2286000" cy="2573338"/>
          </a:xfrm>
          <a:solidFill>
            <a:schemeClr val="accent4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7311744"/>
      </p:ext>
    </p:extLst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4" name="Slide Number Placeholde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9EFC39CF-690F-A24E-AFE1-E1260EA49BFF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0" y="3"/>
            <a:ext cx="2286000" cy="5143498"/>
          </a:xfrm>
          <a:solidFill>
            <a:schemeClr val="accent5"/>
          </a:solidFill>
        </p:spPr>
        <p:txBody>
          <a:bodyPr lIns="219456" tIns="201168" rIns="228600" bIns="228600"/>
          <a:lstStyle>
            <a:lvl1pPr marL="0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  <a:defRPr lang="en-US" sz="11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87419E3-F8B6-494A-8310-68CAF4DDD0E9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2286001" y="3"/>
            <a:ext cx="2286000" cy="5143498"/>
          </a:xfrm>
          <a:solidFill>
            <a:srgbClr val="171717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A5C27F9F-009A-B344-BA63-B6DC196A249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2286000" cy="5143500"/>
          </a:xfrm>
          <a:solidFill>
            <a:srgbClr val="F3F3F3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6FA30807-76D3-6049-9EF7-7768C6AFCED5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6858000" y="0"/>
            <a:ext cx="2286000" cy="5143500"/>
          </a:xfrm>
          <a:solidFill>
            <a:schemeClr val="accent4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74507691"/>
      </p:ext>
    </p:extLst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600" y="238124"/>
            <a:ext cx="4123944" cy="76771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">
            <a:extLst>
              <a:ext uri="{FF2B5EF4-FFF2-40B4-BE49-F238E27FC236}">
                <a16:creationId xmlns:a16="http://schemas.microsoft.com/office/drawing/2014/main" id="{C88C7C7A-5E81-5B44-8B24-614B25B2B86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1828800" cy="3251200"/>
          </a:xfrm>
        </p:spPr>
        <p:txBody>
          <a:bodyPr/>
          <a:lstStyle>
            <a:lvl1pPr>
              <a:lnSpc>
                <a:spcPct val="114000"/>
              </a:lnSpc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400"/>
            </a:lvl2pPr>
            <a:lvl3pPr>
              <a:lnSpc>
                <a:spcPct val="114000"/>
              </a:lnSpc>
              <a:buClr>
                <a:schemeClr val="tx2"/>
              </a:buClr>
              <a:defRPr sz="1400"/>
            </a:lvl3pPr>
            <a:lvl4pPr>
              <a:lnSpc>
                <a:spcPct val="114000"/>
              </a:lnSpc>
              <a:buClr>
                <a:schemeClr val="tx2"/>
              </a:buClr>
              <a:defRPr sz="1400"/>
            </a:lvl4pPr>
            <a:lvl5pPr>
              <a:lnSpc>
                <a:spcPct val="114000"/>
              </a:lnSpc>
              <a:buClr>
                <a:schemeClr val="tx2"/>
              </a:buClr>
              <a:defRPr sz="14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30458357-8061-7D40-8ACC-D17785094F4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514562" y="1262521"/>
            <a:ext cx="4123943" cy="3251200"/>
          </a:xfrm>
        </p:spPr>
        <p:txBody>
          <a:bodyPr/>
          <a:lstStyle>
            <a:lvl1pPr>
              <a:lnSpc>
                <a:spcPct val="114000"/>
              </a:lnSpc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400"/>
            </a:lvl2pPr>
            <a:lvl3pPr>
              <a:lnSpc>
                <a:spcPct val="114000"/>
              </a:lnSpc>
              <a:buClr>
                <a:schemeClr val="tx2"/>
              </a:buClr>
              <a:defRPr sz="1400"/>
            </a:lvl3pPr>
            <a:lvl4pPr>
              <a:lnSpc>
                <a:spcPct val="114000"/>
              </a:lnSpc>
              <a:buClr>
                <a:schemeClr val="tx2"/>
              </a:buClr>
              <a:defRPr sz="1400"/>
            </a:lvl4pPr>
            <a:lvl5pPr>
              <a:lnSpc>
                <a:spcPct val="114000"/>
              </a:lnSpc>
              <a:buClr>
                <a:schemeClr val="tx2"/>
              </a:buClr>
              <a:defRPr sz="14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30963576"/>
      </p:ext>
    </p:extLst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">
            <a:extLst>
              <a:ext uri="{FF2B5EF4-FFF2-40B4-BE49-F238E27FC236}">
                <a16:creationId xmlns:a16="http://schemas.microsoft.com/office/drawing/2014/main" id="{3CAA9C07-81A8-CE49-BFF0-35F72D7CFE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38124"/>
            <a:ext cx="4111244" cy="76771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>
            <a:extLst>
              <a:ext uri="{FF2B5EF4-FFF2-40B4-BE49-F238E27FC236}">
                <a16:creationId xmlns:a16="http://schemas.microsoft.com/office/drawing/2014/main" id="{DF3100E3-5129-AE47-936F-1560893FDB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1828800" cy="3251200"/>
          </a:xfrm>
        </p:spPr>
        <p:txBody>
          <a:bodyPr/>
          <a:lstStyle>
            <a:lvl1pPr>
              <a:lnSpc>
                <a:spcPct val="114000"/>
              </a:lnSpc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200"/>
            </a:lvl2pPr>
            <a:lvl3pPr>
              <a:lnSpc>
                <a:spcPct val="114000"/>
              </a:lnSpc>
              <a:buClr>
                <a:schemeClr val="tx2"/>
              </a:buClr>
              <a:defRPr sz="1200"/>
            </a:lvl3pPr>
            <a:lvl4pPr>
              <a:lnSpc>
                <a:spcPct val="114000"/>
              </a:lnSpc>
              <a:buClr>
                <a:schemeClr val="tx2"/>
              </a:buClr>
              <a:defRPr sz="1200"/>
            </a:lvl4pPr>
            <a:lvl5pPr>
              <a:lnSpc>
                <a:spcPct val="114000"/>
              </a:lnSpc>
              <a:buClr>
                <a:schemeClr val="tx2"/>
              </a:buClr>
              <a:defRPr sz="12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38530337"/>
      </p:ext>
    </p:extLst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">
            <a:extLst>
              <a:ext uri="{FF2B5EF4-FFF2-40B4-BE49-F238E27FC236}">
                <a16:creationId xmlns:a16="http://schemas.microsoft.com/office/drawing/2014/main" id="{2DE1CBAE-6154-FB46-B194-7402A8A8C1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38124"/>
            <a:ext cx="4111244" cy="76771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">
            <a:extLst>
              <a:ext uri="{FF2B5EF4-FFF2-40B4-BE49-F238E27FC236}">
                <a16:creationId xmlns:a16="http://schemas.microsoft.com/office/drawing/2014/main" id="{465C299B-ECDD-B440-8915-C7B8D05947D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1828800" cy="3251200"/>
          </a:xfrm>
        </p:spPr>
        <p:txBody>
          <a:bodyPr/>
          <a:lstStyle>
            <a:lvl1pPr>
              <a:lnSpc>
                <a:spcPct val="114000"/>
              </a:lnSpc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200"/>
            </a:lvl2pPr>
            <a:lvl3pPr>
              <a:lnSpc>
                <a:spcPct val="114000"/>
              </a:lnSpc>
              <a:buClr>
                <a:schemeClr val="tx2"/>
              </a:buClr>
              <a:defRPr sz="1200"/>
            </a:lvl3pPr>
            <a:lvl4pPr>
              <a:lnSpc>
                <a:spcPct val="114000"/>
              </a:lnSpc>
              <a:buClr>
                <a:schemeClr val="tx2"/>
              </a:buClr>
              <a:defRPr sz="1200"/>
            </a:lvl4pPr>
            <a:lvl5pPr>
              <a:lnSpc>
                <a:spcPct val="114000"/>
              </a:lnSpc>
              <a:buClr>
                <a:schemeClr val="tx2"/>
              </a:buClr>
              <a:defRPr sz="12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F3EA7912-D900-FB4C-AF69-E0D8C1B9D0E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514563" y="1262521"/>
            <a:ext cx="1828800" cy="3251200"/>
          </a:xfrm>
        </p:spPr>
        <p:txBody>
          <a:bodyPr/>
          <a:lstStyle>
            <a:lvl1pPr>
              <a:lnSpc>
                <a:spcPct val="114000"/>
              </a:lnSpc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200"/>
            </a:lvl2pPr>
            <a:lvl3pPr>
              <a:lnSpc>
                <a:spcPct val="114000"/>
              </a:lnSpc>
              <a:buClr>
                <a:schemeClr val="tx2"/>
              </a:buClr>
              <a:defRPr sz="1200"/>
            </a:lvl3pPr>
            <a:lvl4pPr>
              <a:lnSpc>
                <a:spcPct val="114000"/>
              </a:lnSpc>
              <a:buClr>
                <a:schemeClr val="tx2"/>
              </a:buClr>
              <a:defRPr sz="1200"/>
            </a:lvl4pPr>
            <a:lvl5pPr>
              <a:lnSpc>
                <a:spcPct val="114000"/>
              </a:lnSpc>
              <a:buClr>
                <a:schemeClr val="tx2"/>
              </a:buClr>
              <a:defRPr sz="12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419817"/>
      </p:ext>
    </p:extLst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800600" y="1203159"/>
            <a:ext cx="4114800" cy="3292642"/>
          </a:xfrm>
        </p:spPr>
        <p:txBody>
          <a:bodyPr/>
          <a:lstStyle>
            <a:lvl1pPr>
              <a:lnSpc>
                <a:spcPct val="120000"/>
              </a:lnSpc>
              <a:defRPr sz="2400" b="0" i="0">
                <a:latin typeface="IBM Plex Sans Light" panose="020B0403050203000203" pitchFamily="34" charset="0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">
            <a:extLst>
              <a:ext uri="{FF2B5EF4-FFF2-40B4-BE49-F238E27FC236}">
                <a16:creationId xmlns:a16="http://schemas.microsoft.com/office/drawing/2014/main" id="{62ABB53B-4967-204D-BA04-E6999C61A9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38124"/>
            <a:ext cx="4111244" cy="76771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">
            <a:extLst>
              <a:ext uri="{FF2B5EF4-FFF2-40B4-BE49-F238E27FC236}">
                <a16:creationId xmlns:a16="http://schemas.microsoft.com/office/drawing/2014/main" id="{7DFE9D89-80EF-8042-A7C8-61AEB1C8B0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1828800" cy="3251200"/>
          </a:xfrm>
        </p:spPr>
        <p:txBody>
          <a:bodyPr/>
          <a:lstStyle>
            <a:lvl1pPr>
              <a:lnSpc>
                <a:spcPct val="114000"/>
              </a:lnSpc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200"/>
            </a:lvl2pPr>
            <a:lvl3pPr>
              <a:lnSpc>
                <a:spcPct val="114000"/>
              </a:lnSpc>
              <a:buClr>
                <a:schemeClr val="tx2"/>
              </a:buClr>
              <a:defRPr sz="1200"/>
            </a:lvl3pPr>
            <a:lvl4pPr>
              <a:lnSpc>
                <a:spcPct val="114000"/>
              </a:lnSpc>
              <a:buClr>
                <a:schemeClr val="tx2"/>
              </a:buClr>
              <a:defRPr sz="1200"/>
            </a:lvl4pPr>
            <a:lvl5pPr>
              <a:lnSpc>
                <a:spcPct val="114000"/>
              </a:lnSpc>
              <a:buClr>
                <a:schemeClr val="tx2"/>
              </a:buClr>
              <a:defRPr sz="12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">
            <a:extLst>
              <a:ext uri="{FF2B5EF4-FFF2-40B4-BE49-F238E27FC236}">
                <a16:creationId xmlns:a16="http://schemas.microsoft.com/office/drawing/2014/main" id="{AA3064E3-3327-DD44-B89B-1DE36EC5EAF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514563" y="1262521"/>
            <a:ext cx="1828800" cy="3251200"/>
          </a:xfrm>
        </p:spPr>
        <p:txBody>
          <a:bodyPr/>
          <a:lstStyle>
            <a:lvl1pPr>
              <a:lnSpc>
                <a:spcPct val="114000"/>
              </a:lnSpc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200"/>
            </a:lvl2pPr>
            <a:lvl3pPr>
              <a:lnSpc>
                <a:spcPct val="114000"/>
              </a:lnSpc>
              <a:buClr>
                <a:schemeClr val="tx2"/>
              </a:buClr>
              <a:defRPr sz="1200"/>
            </a:lvl3pPr>
            <a:lvl4pPr>
              <a:lnSpc>
                <a:spcPct val="114000"/>
              </a:lnSpc>
              <a:buClr>
                <a:schemeClr val="tx2"/>
              </a:buClr>
              <a:defRPr sz="1200"/>
            </a:lvl4pPr>
            <a:lvl5pPr>
              <a:lnSpc>
                <a:spcPct val="114000"/>
              </a:lnSpc>
              <a:buClr>
                <a:schemeClr val="tx2"/>
              </a:buClr>
              <a:defRPr sz="12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683093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65176"/>
            <a:ext cx="8686800" cy="4473575"/>
          </a:xfrm>
        </p:spPr>
        <p:txBody>
          <a:bodyPr/>
          <a:lstStyle>
            <a:lvl1pPr>
              <a:lnSpc>
                <a:spcPct val="90000"/>
              </a:lnSpc>
              <a:defRPr sz="9600"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0278517"/>
      </p:ext>
    </p:extLst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0328267"/>
      </p:ext>
    </p:extLst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tson-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575E917-6833-6B40-B1FA-09FBCC38859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38534" y="1980902"/>
            <a:ext cx="1266932" cy="1181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405116"/>
      </p:ext>
    </p:extLst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insight, text, boxes"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4572001" y="2571750"/>
            <a:ext cx="4572001" cy="2571750"/>
          </a:xfrm>
          <a:prstGeom prst="rect">
            <a:avLst/>
          </a:prstGeom>
          <a:solidFill>
            <a:schemeClr val="accent2"/>
          </a:solidFill>
        </p:spPr>
        <p:txBody>
          <a:bodyPr lIns="192023" tIns="192023" rIns="192023" bIns="192023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56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182879"/>
            <a:ext cx="4114800" cy="3000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16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57" name="Text Placeholder 6"/>
          <p:cNvSpPr>
            <a:spLocks noGrp="1"/>
          </p:cNvSpPr>
          <p:nvPr>
            <p:ph type="body" sz="half" idx="14"/>
          </p:nvPr>
        </p:nvSpPr>
        <p:spPr>
          <a:xfrm>
            <a:off x="228600" y="1097280"/>
            <a:ext cx="4114800" cy="348873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16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5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88399" y="4837497"/>
            <a:ext cx="127001" cy="1270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14659712"/>
      </p:ext>
    </p:extLst>
  </p:cSld>
  <p:clrMapOvr>
    <a:masterClrMapping/>
  </p:clrMapOvr>
  <p:transition spd="med"/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599" y="203781"/>
            <a:ext cx="4114801" cy="4479344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3811" y="4705350"/>
            <a:ext cx="521589" cy="211455"/>
          </a:xfrm>
          <a:prstGeom prst="rect">
            <a:avLst/>
          </a:prstGeom>
        </p:spPr>
      </p:pic>
      <p:sp>
        <p:nvSpPr>
          <p:cNvPr id="7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3238" y="4316521"/>
            <a:ext cx="685800" cy="635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581927"/>
      </p:ext>
    </p:extLst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3752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9712427"/>
      </p:ext>
    </p:extLst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/>
            </a:lvl1pPr>
            <a:lvl2pPr marL="173038" indent="-173038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800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1891413"/>
      </p:ext>
    </p:extLst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2"/>
            <a:ext cx="4114800" cy="1003807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11555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6532396"/>
      </p:ext>
    </p:extLst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2"/>
            <a:ext cx="4114800" cy="1003807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11555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7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0883961"/>
      </p:ext>
    </p:extLst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65176"/>
            <a:ext cx="8686800" cy="4473575"/>
          </a:xfrm>
        </p:spPr>
        <p:txBody>
          <a:bodyPr/>
          <a:lstStyle>
            <a:lvl1pPr>
              <a:lnSpc>
                <a:spcPct val="90000"/>
              </a:lnSpc>
              <a:defRPr sz="96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1752468"/>
      </p:ext>
    </p:extLst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5187462" cy="4520805"/>
          </a:xfrm>
        </p:spPr>
        <p:txBody>
          <a:bodyPr/>
          <a:lstStyle>
            <a:lvl1pPr marL="117475" indent="-117475">
              <a:tabLst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17187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111B6183-EE7D-BE4A-95F8-1691A93A761F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© 2025			 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D369D31B-8F0E-EF4F-9C5A-977028386EA4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105838A-6AA2-1845-AB38-FBDE31A1F43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4076733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5187462" cy="4520805"/>
          </a:xfrm>
        </p:spPr>
        <p:txBody>
          <a:bodyPr/>
          <a:lstStyle>
            <a:lvl1pPr marL="117475" indent="-117475">
              <a:tabLst/>
              <a:defRPr b="0" i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6796797"/>
      </p:ext>
    </p:extLst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43280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493776"/>
            <a:ext cx="4114800" cy="4199730"/>
          </a:xfrm>
        </p:spPr>
        <p:txBody>
          <a:bodyPr/>
          <a:lstStyle>
            <a:lvl1pPr>
              <a:spcBef>
                <a:spcPts val="1100"/>
              </a:spcBef>
              <a:spcAft>
                <a:spcPts val="0"/>
              </a:spcAft>
              <a:defRPr/>
            </a:lvl1pPr>
            <a:lvl2pPr>
              <a:spcBef>
                <a:spcPts val="1100"/>
              </a:spcBef>
              <a:defRPr/>
            </a:lvl2pPr>
            <a:lvl3pPr>
              <a:spcBef>
                <a:spcPts val="1100"/>
              </a:spcBef>
              <a:defRPr/>
            </a:lvl3pPr>
            <a:lvl4pPr>
              <a:spcBef>
                <a:spcPts val="1100"/>
              </a:spcBef>
              <a:defRPr/>
            </a:lvl4pPr>
            <a:lvl5pPr>
              <a:spcBef>
                <a:spcPts val="110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0563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3542344"/>
      </p:ext>
    </p:extLst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9593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124712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800600" y="1124712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6724561"/>
      </p:ext>
    </p:extLst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70"/>
            <a:ext cx="4114800" cy="3589656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70"/>
            <a:ext cx="4114800" cy="358965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6178130"/>
      </p:ext>
    </p:extLst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5021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228600" y="995518"/>
            <a:ext cx="4114800" cy="3687607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800600" y="1116648"/>
            <a:ext cx="4114800" cy="3566477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0111680"/>
      </p:ext>
    </p:extLst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69"/>
            <a:ext cx="1828800" cy="358965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128497"/>
      </p:ext>
    </p:extLst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6400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4114800" cy="358584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6974347"/>
      </p:ext>
    </p:extLst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64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79"/>
            <a:ext cx="1828800" cy="358584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7279"/>
            <a:ext cx="1828800" cy="35858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10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2367378"/>
      </p:ext>
    </p:extLst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1892848"/>
      </p:ext>
    </p:extLst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bg1">
              <a:lumMod val="25000"/>
              <a:lumOff val="75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24712"/>
            <a:ext cx="4114800" cy="350144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100"/>
              </a:spcBef>
              <a:buFontTx/>
              <a:buNone/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8859685"/>
      </p:ext>
    </p:extLst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028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6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043063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432805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493776"/>
            <a:ext cx="4114800" cy="4199730"/>
          </a:xfrm>
        </p:spPr>
        <p:txBody>
          <a:bodyPr/>
          <a:lstStyle>
            <a:lvl1pPr>
              <a:spcBef>
                <a:spcPts val="1100"/>
              </a:spcBef>
              <a:spcAft>
                <a:spcPts val="0"/>
              </a:spcAft>
              <a:defRPr b="0" i="0"/>
            </a:lvl1pPr>
            <a:lvl2pPr>
              <a:spcBef>
                <a:spcPts val="1100"/>
              </a:spcBef>
              <a:defRPr b="0" i="0"/>
            </a:lvl2pPr>
            <a:lvl3pPr>
              <a:spcBef>
                <a:spcPts val="1100"/>
              </a:spcBef>
              <a:defRPr b="0" i="0"/>
            </a:lvl3pPr>
            <a:lvl4pPr>
              <a:spcBef>
                <a:spcPts val="1100"/>
              </a:spcBef>
              <a:defRPr b="0" i="0"/>
            </a:lvl4pPr>
            <a:lvl5pPr>
              <a:spcBef>
                <a:spcPts val="1100"/>
              </a:spcBef>
              <a:defRPr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0563"/>
            <a:ext cx="4114800" cy="300037"/>
          </a:xfrm>
        </p:spPr>
        <p:txBody>
          <a:bodyPr/>
          <a:lstStyle>
            <a:lvl1pPr>
              <a:defRPr sz="1100" b="0" i="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7529438"/>
      </p:ext>
    </p:extLst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028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8143770"/>
      </p:ext>
    </p:extLst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381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4801910"/>
      </p:ext>
    </p:extLst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192024"/>
            <a:ext cx="4114800" cy="300037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4114800" cy="3488731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659929"/>
      </p:ext>
    </p:extLst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4572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tx2">
              <a:lumMod val="50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4571999" cy="257175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1204877"/>
      </p:ext>
    </p:extLst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7998" y="2571750"/>
            <a:ext cx="2286000" cy="2571750"/>
          </a:xfrm>
          <a:solidFill>
            <a:schemeClr val="accent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2286000" y="257175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2285997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9143999" cy="257175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48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6006629"/>
      </p:ext>
    </p:extLst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9143999" cy="1290639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5716543"/>
      </p:ext>
    </p:extLst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2857500"/>
            <a:ext cx="2286000" cy="2286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000">
                <a:solidFill>
                  <a:schemeClr val="bg2"/>
                </a:solidFill>
              </a:defRPr>
            </a:lvl2pPr>
            <a:lvl3pPr>
              <a:defRPr sz="1000">
                <a:solidFill>
                  <a:schemeClr val="bg2"/>
                </a:solidFill>
              </a:defRPr>
            </a:lvl3pPr>
            <a:lvl4pPr>
              <a:defRPr sz="1000">
                <a:solidFill>
                  <a:schemeClr val="bg2"/>
                </a:solidFill>
              </a:defRPr>
            </a:lvl4pPr>
            <a:lvl5pPr>
              <a:defRPr sz="1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8571080"/>
      </p:ext>
    </p:extLst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2286000" cy="5143500"/>
          </a:xfrm>
          <a:solidFill>
            <a:schemeClr val="tx1"/>
          </a:solidFill>
        </p:spPr>
        <p:txBody>
          <a:bodyPr lIns="228600" tIns="182880" rIns="228600" bIns="228600"/>
          <a:lstStyle>
            <a:lvl1pPr>
              <a:defRPr sz="16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2286000" y="0"/>
            <a:ext cx="2286000" cy="51435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4572000" y="0"/>
            <a:ext cx="2286000" cy="51435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6858000" y="0"/>
            <a:ext cx="2286000" cy="5143500"/>
          </a:xfrm>
          <a:solidFill>
            <a:schemeClr val="tx2">
              <a:lumMod val="75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8639382"/>
      </p:ext>
    </p:extLst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9279672"/>
      </p:ext>
    </p:extLst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8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2514600" y="666750"/>
            <a:ext cx="6400800" cy="3824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436519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959358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124712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800600" y="1124712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4639011"/>
      </p:ext>
    </p:extLst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8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0727232"/>
      </p:ext>
    </p:extLst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4712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6897396"/>
      </p:ext>
    </p:extLst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4712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700392" y="1090961"/>
            <a:ext cx="4215008" cy="3456432"/>
          </a:xfrm>
        </p:spPr>
        <p:txBody>
          <a:bodyPr/>
          <a:lstStyle>
            <a:lvl1pPr marL="117475" indent="-117475">
              <a:tabLst/>
              <a:defRPr sz="2400"/>
            </a:lvl1pPr>
            <a:lvl2pPr marL="0" indent="0"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3406766"/>
      </p:ext>
    </p:extLst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92024"/>
            <a:ext cx="1828800" cy="440899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14600" y="225425"/>
            <a:ext cx="6400800" cy="4597400"/>
          </a:xfrm>
        </p:spPr>
        <p:txBody>
          <a:bodyPr/>
          <a:lstStyle/>
          <a:p>
            <a:r>
              <a:rPr lang="en-US" dirty="0"/>
              <a:t>Click icon to add table</a:t>
            </a:r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8970065"/>
      </p:ext>
    </p:extLst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1484121"/>
      </p:ext>
    </p:extLst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47508007"/>
      </p:ext>
    </p:extLst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4300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 sz="1100"/>
            </a:lvl1pPr>
            <a:lvl2pPr marL="173038" indent="-173038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Click to edit Master text styles</a:t>
            </a:r>
          </a:p>
        </p:txBody>
      </p:sp>
      <p:sp>
        <p:nvSpPr>
          <p:cNvPr id="7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0053522"/>
      </p:ext>
    </p:extLst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53106" y="1573759"/>
            <a:ext cx="1636776" cy="1516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532844"/>
      </p:ext>
    </p:extLst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Cover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 rot="10800000">
            <a:off x="7079162" y="0"/>
            <a:ext cx="2064836" cy="5143500"/>
          </a:xfrm>
          <a:prstGeom prst="rect">
            <a:avLst/>
          </a:prstGeom>
          <a:gradFill>
            <a:gsLst>
              <a:gs pos="100000">
                <a:srgbClr val="8582FF"/>
              </a:gs>
              <a:gs pos="85000">
                <a:srgbClr val="5E79FF"/>
              </a:gs>
              <a:gs pos="0">
                <a:schemeClr val="accent2"/>
              </a:gs>
            </a:gsLst>
            <a:lin ang="5400000" scaled="0"/>
          </a:gra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Rectangle 1"/>
          <p:cNvSpPr/>
          <p:nvPr userDrawn="1"/>
        </p:nvSpPr>
        <p:spPr>
          <a:xfrm>
            <a:off x="-7437" y="0"/>
            <a:ext cx="7086600" cy="5143500"/>
          </a:xfrm>
          <a:prstGeom prst="rect">
            <a:avLst/>
          </a:prstGeom>
          <a:gradFill>
            <a:gsLst>
              <a:gs pos="100000">
                <a:srgbClr val="8582FF"/>
              </a:gs>
              <a:gs pos="85000">
                <a:srgbClr val="5E79FF"/>
              </a:gs>
              <a:gs pos="0">
                <a:schemeClr val="accent2"/>
              </a:gs>
            </a:gsLst>
            <a:lin ang="5400000" scaled="0"/>
          </a:gra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1162" y="203781"/>
            <a:ext cx="4114801" cy="4479344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1163" y="4828032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05801" y="4314619"/>
            <a:ext cx="685799" cy="639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952694"/>
      </p:ext>
    </p:extLst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(above) +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28601" y="173736"/>
            <a:ext cx="4474777" cy="914400"/>
          </a:xfrm>
        </p:spPr>
        <p:txBody>
          <a:bodyPr/>
          <a:lstStyle>
            <a:lvl1pPr>
              <a:defRPr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4DBDE34-E9B5-E04F-B662-69720E4BCB53}" type="slidenum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cs typeface="Arial" charset="0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cs typeface="Arial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dirty="0">
                <a:solidFill>
                  <a:srgbClr val="000000"/>
                </a:solidFill>
                <a:latin typeface="IBM Plex Sans"/>
                <a:cs typeface="Arial" charset="0"/>
              </a:rPr>
              <a:t>xxx © 2025</a:t>
            </a:r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101516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70"/>
            <a:ext cx="4114800" cy="3589656"/>
          </a:xfrm>
        </p:spPr>
        <p:txBody>
          <a:bodyPr/>
          <a:lstStyle>
            <a:lvl1pPr>
              <a:defRPr sz="1600"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 b="0" i="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70"/>
            <a:ext cx="4114800" cy="3589655"/>
          </a:xfrm>
        </p:spPr>
        <p:txBody>
          <a:bodyPr/>
          <a:lstStyle>
            <a:lvl1pPr>
              <a:defRPr sz="1600"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8118029"/>
      </p:ext>
    </p:extLst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, Gray 100_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F351096-2ADB-AE4C-833B-1271F3B8202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2788" y="4313853"/>
            <a:ext cx="686250" cy="640080"/>
          </a:xfrm>
          <a:prstGeom prst="rect">
            <a:avLst/>
          </a:prstGeom>
        </p:spPr>
      </p:pic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3B02629D-F21C-F94B-AA52-9B1A79B92AC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66" y="4787900"/>
            <a:ext cx="4114735" cy="16668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520C2238-12F4-A848-8504-A83F029B445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5359" y="165927"/>
            <a:ext cx="4118041" cy="1274866"/>
          </a:xfrm>
        </p:spPr>
        <p:txBody>
          <a:bodyPr/>
          <a:lstStyle>
            <a:lvl1pPr>
              <a:lnSpc>
                <a:spcPct val="105000"/>
              </a:lnSpc>
              <a:spcBef>
                <a:spcPts val="0"/>
              </a:spcBef>
              <a:defRPr sz="2400" b="0" i="0">
                <a:solidFill>
                  <a:schemeClr val="bg1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T1 presentation title here, can be two or three lines</a:t>
            </a:r>
            <a:br>
              <a:rPr lang="en-US" dirty="0"/>
            </a:br>
            <a:r>
              <a:rPr lang="en-US" dirty="0"/>
              <a:t>Plex Sans light 24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Text Placeholder 18">
            <a:extLst>
              <a:ext uri="{FF2B5EF4-FFF2-40B4-BE49-F238E27FC236}">
                <a16:creationId xmlns:a16="http://schemas.microsoft.com/office/drawing/2014/main" id="{DBC2E675-A06B-014F-9E54-31C906ED962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8600" y="1930400"/>
            <a:ext cx="4114800" cy="585787"/>
          </a:xfrm>
        </p:spPr>
        <p:txBody>
          <a:bodyPr/>
          <a:lstStyle>
            <a:lvl1pPr>
              <a:spcBef>
                <a:spcPts val="0"/>
              </a:spcBef>
              <a:defRPr sz="1200" b="0" i="0">
                <a:solidFill>
                  <a:schemeClr val="bg1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First name, last name</a:t>
            </a:r>
            <a:br>
              <a:rPr lang="en-US" dirty="0"/>
            </a:br>
            <a:r>
              <a:rPr lang="en-US" dirty="0"/>
              <a:t>Job title – Plex Sans Light 12 </a:t>
            </a:r>
            <a:r>
              <a:rPr lang="en-US" dirty="0" err="1"/>
              <a:t>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4751183"/>
      </p:ext>
    </p:extLst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, Teal 10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D3F3415-6798-C644-90F5-1BCC2283114C}"/>
              </a:ext>
            </a:extLst>
          </p:cNvPr>
          <p:cNvSpPr/>
          <p:nvPr userDrawn="1"/>
        </p:nvSpPr>
        <p:spPr bwMode="auto">
          <a:xfrm>
            <a:off x="0" y="3857897"/>
            <a:ext cx="9144000" cy="1285603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DFF4E1E1-7D36-4043-B111-7EC28CD39B4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66" y="4787900"/>
            <a:ext cx="4114735" cy="166687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993E4F7-551B-F747-800D-18F1F7B237B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5359" y="165927"/>
            <a:ext cx="4118041" cy="1274866"/>
          </a:xfrm>
        </p:spPr>
        <p:txBody>
          <a:bodyPr/>
          <a:lstStyle>
            <a:lvl1pPr>
              <a:lnSpc>
                <a:spcPct val="105000"/>
              </a:lnSpc>
              <a:spcBef>
                <a:spcPts val="0"/>
              </a:spcBef>
              <a:defRPr sz="2400" b="0" i="0">
                <a:solidFill>
                  <a:schemeClr val="tx2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T1 presentation title here, can be two or three lines</a:t>
            </a:r>
            <a:br>
              <a:rPr lang="en-US" dirty="0"/>
            </a:br>
            <a:r>
              <a:rPr lang="en-US" dirty="0"/>
              <a:t>Plex Sans light 24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7" name="Text Placeholder 18">
            <a:extLst>
              <a:ext uri="{FF2B5EF4-FFF2-40B4-BE49-F238E27FC236}">
                <a16:creationId xmlns:a16="http://schemas.microsoft.com/office/drawing/2014/main" id="{2DF33E25-1411-194E-8407-85C3C5BC822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8600" y="1930400"/>
            <a:ext cx="4114800" cy="585787"/>
          </a:xfrm>
        </p:spPr>
        <p:txBody>
          <a:bodyPr/>
          <a:lstStyle>
            <a:lvl1pPr>
              <a:spcBef>
                <a:spcPts val="0"/>
              </a:spcBef>
              <a:defRPr sz="1200" b="0" i="0">
                <a:solidFill>
                  <a:schemeClr val="tx2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First name, last name</a:t>
            </a:r>
            <a:br>
              <a:rPr lang="en-US" dirty="0"/>
            </a:br>
            <a:r>
              <a:rPr lang="en-US" dirty="0"/>
              <a:t>Job title – Plex Sans Light 12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A6422B2-D1BB-E04C-888B-B613124FD75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2788" y="4313853"/>
            <a:ext cx="686250" cy="64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634444"/>
      </p:ext>
    </p:extLst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, Gradient 1">
    <p:bg>
      <p:bgPr>
        <a:gradFill flip="none" rotWithShape="1">
          <a:gsLst>
            <a:gs pos="2000">
              <a:schemeClr val="accent1"/>
            </a:gs>
            <a:gs pos="100000">
              <a:schemeClr val="accent5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F58EEA11-4D91-FC4A-A0E6-D81912B6B7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66" y="4787900"/>
            <a:ext cx="4114735" cy="166687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D7BA7C25-8CB3-974E-A010-5396223FF3B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5359" y="165927"/>
            <a:ext cx="4118041" cy="1274866"/>
          </a:xfrm>
        </p:spPr>
        <p:txBody>
          <a:bodyPr/>
          <a:lstStyle>
            <a:lvl1pPr>
              <a:lnSpc>
                <a:spcPct val="105000"/>
              </a:lnSpc>
              <a:spcBef>
                <a:spcPts val="0"/>
              </a:spcBef>
              <a:defRPr sz="2400" b="0" i="0">
                <a:solidFill>
                  <a:schemeClr val="tx2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T1 presentation title here, can be two or three lines</a:t>
            </a:r>
            <a:br>
              <a:rPr lang="en-US" dirty="0"/>
            </a:br>
            <a:r>
              <a:rPr lang="en-US" dirty="0"/>
              <a:t>Plex Sans light 24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9" name="Text Placeholder 18">
            <a:extLst>
              <a:ext uri="{FF2B5EF4-FFF2-40B4-BE49-F238E27FC236}">
                <a16:creationId xmlns:a16="http://schemas.microsoft.com/office/drawing/2014/main" id="{6683ADB2-C50B-164A-8DB1-2B92DE26F72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8600" y="1930400"/>
            <a:ext cx="4114800" cy="585787"/>
          </a:xfrm>
        </p:spPr>
        <p:txBody>
          <a:bodyPr/>
          <a:lstStyle>
            <a:lvl1pPr>
              <a:spcBef>
                <a:spcPts val="0"/>
              </a:spcBef>
              <a:defRPr sz="1200" b="0" i="0">
                <a:solidFill>
                  <a:schemeClr val="tx2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First name, last name</a:t>
            </a:r>
            <a:br>
              <a:rPr lang="en-US" dirty="0"/>
            </a:br>
            <a:r>
              <a:rPr lang="en-US" dirty="0"/>
              <a:t>Job title – Plex Sans Light 12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156E00F-8CD5-6848-AA38-ED4C8DE6FCC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6780" y="4316566"/>
            <a:ext cx="686250" cy="64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40437"/>
      </p:ext>
    </p:extLst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, Gradient 2">
    <p:bg>
      <p:bgPr>
        <a:gradFill flip="none" rotWithShape="1">
          <a:gsLst>
            <a:gs pos="0">
              <a:schemeClr val="accent2"/>
            </a:gs>
            <a:gs pos="99000">
              <a:schemeClr val="accent3"/>
            </a:gs>
          </a:gsLst>
          <a:lin ang="135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05C89FBD-F852-C343-ABB7-3FF6111AA9E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66" y="4787900"/>
            <a:ext cx="4114735" cy="16668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7198E039-5E90-B340-8822-E2ABA3315A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5359" y="165927"/>
            <a:ext cx="4118041" cy="1274866"/>
          </a:xfrm>
        </p:spPr>
        <p:txBody>
          <a:bodyPr/>
          <a:lstStyle>
            <a:lvl1pPr>
              <a:lnSpc>
                <a:spcPct val="105000"/>
              </a:lnSpc>
              <a:spcBef>
                <a:spcPts val="0"/>
              </a:spcBef>
              <a:defRPr sz="2400" b="0" i="0">
                <a:solidFill>
                  <a:schemeClr val="bg1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T1 presentation title here, can be two or three lines</a:t>
            </a:r>
            <a:br>
              <a:rPr lang="en-US" dirty="0"/>
            </a:br>
            <a:r>
              <a:rPr lang="en-US" dirty="0"/>
              <a:t>Plex Sans light 24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9" name="Text Placeholder 18">
            <a:extLst>
              <a:ext uri="{FF2B5EF4-FFF2-40B4-BE49-F238E27FC236}">
                <a16:creationId xmlns:a16="http://schemas.microsoft.com/office/drawing/2014/main" id="{15E25962-B092-A747-8E2F-2F0D62803F0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8600" y="1930400"/>
            <a:ext cx="4114800" cy="585787"/>
          </a:xfrm>
        </p:spPr>
        <p:txBody>
          <a:bodyPr/>
          <a:lstStyle>
            <a:lvl1pPr>
              <a:spcBef>
                <a:spcPts val="0"/>
              </a:spcBef>
              <a:defRPr sz="1200" b="0" i="0">
                <a:solidFill>
                  <a:schemeClr val="bg1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First name, last name</a:t>
            </a:r>
            <a:br>
              <a:rPr lang="en-US" dirty="0"/>
            </a:br>
            <a:r>
              <a:rPr lang="en-US" dirty="0"/>
              <a:t>Job title – Plex Sans Light 12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4027DD9-942C-5541-A30E-CB9BB814415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3238" y="4313853"/>
            <a:ext cx="686250" cy="64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713185"/>
      </p:ext>
    </p:extLst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,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05C89FBD-F852-C343-ABB7-3FF6111AA9E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66" y="4787900"/>
            <a:ext cx="4114735" cy="166687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CB101D-E7B1-AF4C-B337-D6A7ABFC742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2788" y="4313853"/>
            <a:ext cx="686250" cy="6400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01976AB-98DC-6E46-AF3B-0CC982CCA7D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3209925"/>
          </a:xfrm>
          <a:prstGeom prst="rect">
            <a:avLst/>
          </a:prstGeom>
        </p:spPr>
      </p:pic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204CCB44-131B-8745-B94E-1551D49968E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5359" y="165927"/>
            <a:ext cx="4118041" cy="1274866"/>
          </a:xfrm>
        </p:spPr>
        <p:txBody>
          <a:bodyPr/>
          <a:lstStyle>
            <a:lvl1pPr>
              <a:lnSpc>
                <a:spcPct val="105000"/>
              </a:lnSpc>
              <a:spcBef>
                <a:spcPts val="0"/>
              </a:spcBef>
              <a:defRPr sz="2400" b="0" i="0"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T1 presentation title here, can be two or three lines</a:t>
            </a:r>
            <a:br>
              <a:rPr lang="en-US" dirty="0"/>
            </a:br>
            <a:r>
              <a:rPr lang="en-US" dirty="0"/>
              <a:t>Plex Sans light 24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11" name="Text Placeholder 18">
            <a:extLst>
              <a:ext uri="{FF2B5EF4-FFF2-40B4-BE49-F238E27FC236}">
                <a16:creationId xmlns:a16="http://schemas.microsoft.com/office/drawing/2014/main" id="{0503E93B-7FB8-E54A-A9F7-E622C7CBD6F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8600" y="1930400"/>
            <a:ext cx="4114800" cy="585787"/>
          </a:xfrm>
        </p:spPr>
        <p:txBody>
          <a:bodyPr/>
          <a:lstStyle>
            <a:lvl1pPr>
              <a:spcBef>
                <a:spcPts val="0"/>
              </a:spcBef>
              <a:defRPr sz="1200" b="0" i="0"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First name, last name</a:t>
            </a:r>
            <a:br>
              <a:rPr lang="en-US" dirty="0"/>
            </a:br>
            <a:r>
              <a:rPr lang="en-US" dirty="0"/>
              <a:t>Job title – Plex Sans Light 12 </a:t>
            </a:r>
            <a:r>
              <a:rPr lang="en-US" dirty="0" err="1"/>
              <a:t>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1121356"/>
      </p:ext>
    </p:extLst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ver Slide,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80F5F6-E8D2-3E49-B3F6-AF027BA1FBA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-1"/>
            <a:ext cx="9144000" cy="3848101"/>
          </a:xfrm>
          <a:prstGeom prst="rect">
            <a:avLst/>
          </a:prstGeom>
        </p:spPr>
      </p:pic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05C89FBD-F852-C343-ABB7-3FF6111AA9E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66" y="4787900"/>
            <a:ext cx="4114735" cy="166687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CB101D-E7B1-AF4C-B337-D6A7ABFC742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2788" y="4313853"/>
            <a:ext cx="686250" cy="640080"/>
          </a:xfrm>
          <a:prstGeom prst="rect">
            <a:avLst/>
          </a:prstGeom>
        </p:spPr>
      </p:pic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EA30DD0C-FF19-8243-92CD-019713E6D97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5359" y="165927"/>
            <a:ext cx="4118041" cy="1274866"/>
          </a:xfrm>
        </p:spPr>
        <p:txBody>
          <a:bodyPr/>
          <a:lstStyle>
            <a:lvl1pPr>
              <a:lnSpc>
                <a:spcPct val="105000"/>
              </a:lnSpc>
              <a:spcBef>
                <a:spcPts val="0"/>
              </a:spcBef>
              <a:defRPr sz="2400" b="0" i="0"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T1 presentation title here, can be two or three lines</a:t>
            </a:r>
            <a:br>
              <a:rPr lang="en-US" dirty="0"/>
            </a:br>
            <a:r>
              <a:rPr lang="en-US" dirty="0"/>
              <a:t>Plex Sans light 24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15" name="Text Placeholder 18">
            <a:extLst>
              <a:ext uri="{FF2B5EF4-FFF2-40B4-BE49-F238E27FC236}">
                <a16:creationId xmlns:a16="http://schemas.microsoft.com/office/drawing/2014/main" id="{683E421E-BD4F-D94A-9D81-854D8692035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8600" y="1930400"/>
            <a:ext cx="4114800" cy="585787"/>
          </a:xfrm>
        </p:spPr>
        <p:txBody>
          <a:bodyPr/>
          <a:lstStyle>
            <a:lvl1pPr>
              <a:spcBef>
                <a:spcPts val="0"/>
              </a:spcBef>
              <a:defRPr sz="1200" b="0" i="0"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First name, last name</a:t>
            </a:r>
            <a:br>
              <a:rPr lang="en-US" dirty="0"/>
            </a:br>
            <a:r>
              <a:rPr lang="en-US" dirty="0"/>
              <a:t>Job title – Plex Sans Light 12 </a:t>
            </a:r>
            <a:r>
              <a:rPr lang="en-US" dirty="0" err="1"/>
              <a:t>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5418321"/>
      </p:ext>
    </p:extLst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ver Slide,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D296CE95-4D91-974B-93AE-45F5D41507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" y="-1"/>
            <a:ext cx="9144002" cy="384810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E2837BA-703D-4941-A6EE-CC75D04913C9}"/>
              </a:ext>
            </a:extLst>
          </p:cNvPr>
          <p:cNvSpPr/>
          <p:nvPr userDrawn="1"/>
        </p:nvSpPr>
        <p:spPr bwMode="auto">
          <a:xfrm>
            <a:off x="2618056" y="880849"/>
            <a:ext cx="1001005" cy="387397"/>
          </a:xfrm>
          <a:prstGeom prst="rect">
            <a:avLst/>
          </a:prstGeom>
          <a:solidFill>
            <a:srgbClr val="A4A3A4"/>
          </a:solidFill>
          <a:ln w="19050">
            <a:solidFill>
              <a:schemeClr val="bg1"/>
            </a:solidFill>
            <a:headEnd type="none" w="med" len="med"/>
            <a:tailEnd type="none" w="med" len="med"/>
          </a:ln>
          <a:effectLst>
            <a:softEdge rad="63500"/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05C89FBD-F852-C343-ABB7-3FF6111AA9E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66" y="4787900"/>
            <a:ext cx="4114735" cy="166687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CB101D-E7B1-AF4C-B337-D6A7ABFC742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2788" y="4313853"/>
            <a:ext cx="686250" cy="640080"/>
          </a:xfrm>
          <a:prstGeom prst="rect">
            <a:avLst/>
          </a:prstGeom>
        </p:spPr>
      </p:pic>
      <p:sp>
        <p:nvSpPr>
          <p:cNvPr id="10" name="Text Placeholder 18">
            <a:extLst>
              <a:ext uri="{FF2B5EF4-FFF2-40B4-BE49-F238E27FC236}">
                <a16:creationId xmlns:a16="http://schemas.microsoft.com/office/drawing/2014/main" id="{B1BA4E9C-AE9E-764D-B634-F1909EAB42A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8600" y="1930400"/>
            <a:ext cx="4114800" cy="585787"/>
          </a:xfrm>
        </p:spPr>
        <p:txBody>
          <a:bodyPr/>
          <a:lstStyle>
            <a:lvl1pPr>
              <a:spcBef>
                <a:spcPts val="0"/>
              </a:spcBef>
              <a:defRPr sz="1200" b="0" i="0"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First name, last name</a:t>
            </a:r>
            <a:br>
              <a:rPr lang="en-US" dirty="0"/>
            </a:br>
            <a:r>
              <a:rPr lang="en-US" dirty="0"/>
              <a:t>Job title – Plex Sans Light 12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63740CE-E969-B14F-990F-EB34DCE1FE5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00771" y="942199"/>
            <a:ext cx="1001004" cy="264695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33169860-A01D-FE42-83AE-54B0E14069F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5359" y="165927"/>
            <a:ext cx="4118041" cy="1274866"/>
          </a:xfrm>
        </p:spPr>
        <p:txBody>
          <a:bodyPr/>
          <a:lstStyle>
            <a:lvl1pPr>
              <a:lnSpc>
                <a:spcPct val="105000"/>
              </a:lnSpc>
              <a:spcBef>
                <a:spcPts val="0"/>
              </a:spcBef>
              <a:defRPr sz="2400" b="0" i="0"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T1 presentation title here, can be two or three lines</a:t>
            </a:r>
            <a:br>
              <a:rPr lang="en-US" dirty="0"/>
            </a:br>
            <a:r>
              <a:rPr lang="en-US" dirty="0"/>
              <a:t>Plex Sans light 24 </a:t>
            </a:r>
            <a:r>
              <a:rPr lang="en-US" dirty="0" err="1"/>
              <a:t>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4046740"/>
      </p:ext>
    </p:extLst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_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228600" y="238125"/>
            <a:ext cx="4114800" cy="4294632"/>
          </a:xfrm>
        </p:spPr>
        <p:txBody>
          <a:bodyPr/>
          <a:lstStyle>
            <a:lvl1pPr>
              <a:defRPr sz="3600" b="0" i="0">
                <a:gradFill flip="none" rotWithShape="1">
                  <a:gsLst>
                    <a:gs pos="0">
                      <a:schemeClr val="accent2"/>
                    </a:gs>
                    <a:gs pos="100000">
                      <a:schemeClr val="accent3"/>
                    </a:gs>
                  </a:gsLst>
                  <a:lin ang="0" scaled="1"/>
                  <a:tileRect/>
                </a:gra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Click to edit divider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435767"/>
      </p:ext>
    </p:extLst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231963" y="241487"/>
            <a:ext cx="4108074" cy="763142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 Placeholder">
            <a:extLst>
              <a:ext uri="{FF2B5EF4-FFF2-40B4-BE49-F238E27FC236}">
                <a16:creationId xmlns:a16="http://schemas.microsoft.com/office/drawing/2014/main" id="{9D38DACF-2559-D043-98E7-C7446686EA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4114800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ext Placeholder">
            <a:extLst>
              <a:ext uri="{FF2B5EF4-FFF2-40B4-BE49-F238E27FC236}">
                <a16:creationId xmlns:a16="http://schemas.microsoft.com/office/drawing/2014/main" id="{9E98C743-7322-D341-AD84-50076C86743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63650"/>
            <a:ext cx="4114732" cy="3251199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tx2"/>
              </a:buClr>
              <a:defRPr lang="en-US" sz="11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78487537"/>
      </p:ext>
    </p:extLst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31458" y="1187669"/>
            <a:ext cx="4111942" cy="3308131"/>
          </a:xfrm>
        </p:spPr>
        <p:txBody>
          <a:bodyPr/>
          <a:lstStyle>
            <a:lvl1pPr>
              <a:lnSpc>
                <a:spcPct val="90000"/>
              </a:lnSpc>
              <a:defRPr sz="9600" b="0" i="0">
                <a:latin typeface="IBM Plex Sans Medm" panose="020B0503050203000203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">
            <a:extLst>
              <a:ext uri="{FF2B5EF4-FFF2-40B4-BE49-F238E27FC236}">
                <a16:creationId xmlns:a16="http://schemas.microsoft.com/office/drawing/2014/main" id="{B1E6651C-4201-434C-BC98-4F31D1F4BD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1458" y="241300"/>
            <a:ext cx="4111942" cy="679450"/>
          </a:xfrm>
        </p:spPr>
        <p:txBody>
          <a:bodyPr/>
          <a:lstStyle>
            <a:lvl1pPr marL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400834354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502158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228600" y="995518"/>
            <a:ext cx="4114800" cy="3687607"/>
          </a:xfrm>
        </p:spPr>
        <p:txBody>
          <a:bodyPr/>
          <a:lstStyle>
            <a:lvl1pPr>
              <a:defRPr sz="2400" b="0" i="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800600" y="1116648"/>
            <a:ext cx="4114800" cy="3566477"/>
          </a:xfrm>
        </p:spPr>
        <p:txBody>
          <a:bodyPr/>
          <a:lstStyle>
            <a:lvl1pPr>
              <a:defRPr sz="1400" b="0" i="0"/>
            </a:lvl1pPr>
            <a:lvl2pPr>
              <a:defRPr sz="1400" b="0" i="0"/>
            </a:lvl2pPr>
            <a:lvl3pPr>
              <a:defRPr sz="1400" b="0" i="0"/>
            </a:lvl3pPr>
            <a:lvl4pPr>
              <a:defRPr sz="1400" b="0" i="0"/>
            </a:lvl4pPr>
            <a:lvl5pPr>
              <a:defRPr sz="14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7363984"/>
      </p:ext>
    </p:extLst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33855" y="1187669"/>
            <a:ext cx="4114800" cy="3313385"/>
          </a:xfrm>
        </p:spPr>
        <p:txBody>
          <a:bodyPr/>
          <a:lstStyle>
            <a:lvl1pPr>
              <a:lnSpc>
                <a:spcPct val="90000"/>
              </a:lnSpc>
              <a:defRPr sz="9600" b="0" i="0">
                <a:latin typeface="IBM Plex Sans Medm" panose="020B0503050203000203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7" name="Picture Placeholder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">
            <a:extLst>
              <a:ext uri="{FF2B5EF4-FFF2-40B4-BE49-F238E27FC236}">
                <a16:creationId xmlns:a16="http://schemas.microsoft.com/office/drawing/2014/main" id="{A25D63D9-5EB8-0243-A3A5-BFCF846455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3855" y="243379"/>
            <a:ext cx="4109545" cy="763143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4225735481"/>
      </p:ext>
    </p:extLst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599" y="144048"/>
            <a:ext cx="8686733" cy="4351751"/>
          </a:xfrm>
        </p:spPr>
        <p:txBody>
          <a:bodyPr/>
          <a:lstStyle>
            <a:lvl1pPr>
              <a:defRPr sz="9600" b="0" i="0"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580133"/>
      </p:ext>
    </p:extLst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30608" y="243379"/>
            <a:ext cx="4114734" cy="425767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77468"/>
      </p:ext>
    </p:extLst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9826" y="244430"/>
            <a:ext cx="4108431" cy="425767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">
            <a:extLst>
              <a:ext uri="{FF2B5EF4-FFF2-40B4-BE49-F238E27FC236}">
                <a16:creationId xmlns:a16="http://schemas.microsoft.com/office/drawing/2014/main" id="{1B42922D-7CCC-7F4E-A6A5-21ACC5F9627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803554" y="220640"/>
            <a:ext cx="4111845" cy="425633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tx2"/>
              </a:buClr>
              <a:defRPr lang="en-US" sz="11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81895092"/>
      </p:ext>
    </p:extLst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600" y="243204"/>
            <a:ext cx="4123943" cy="76771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">
            <a:extLst>
              <a:ext uri="{FF2B5EF4-FFF2-40B4-BE49-F238E27FC236}">
                <a16:creationId xmlns:a16="http://schemas.microsoft.com/office/drawing/2014/main" id="{87E34B17-B759-5246-A75D-D1B0598571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4114800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">
            <a:extLst>
              <a:ext uri="{FF2B5EF4-FFF2-40B4-BE49-F238E27FC236}">
                <a16:creationId xmlns:a16="http://schemas.microsoft.com/office/drawing/2014/main" id="{1F7553CA-667D-3D4A-AED8-C6206D09489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63650"/>
            <a:ext cx="4114732" cy="3251199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tx2"/>
              </a:buClr>
              <a:defRPr lang="en-US" sz="11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9260901"/>
      </p:ext>
    </p:extLst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666" y="243204"/>
            <a:ext cx="4109720" cy="76771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">
            <a:extLst>
              <a:ext uri="{FF2B5EF4-FFF2-40B4-BE49-F238E27FC236}">
                <a16:creationId xmlns:a16="http://schemas.microsoft.com/office/drawing/2014/main" id="{47C53D70-DD69-FE40-95A1-DDD8486CB28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7566" y="1201783"/>
            <a:ext cx="4105834" cy="3301114"/>
          </a:xfrm>
        </p:spPr>
        <p:txBody>
          <a:bodyPr/>
          <a:lstStyle>
            <a:lvl1pPr>
              <a:lnSpc>
                <a:spcPct val="120000"/>
              </a:lnSpc>
              <a:defRPr lang="en-US" sz="2100" b="0" i="0" kern="0" dirty="0" smtClean="0">
                <a:solidFill>
                  <a:schemeClr val="tx2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1pPr>
            <a:lvl2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tx2"/>
              </a:buClr>
              <a:defRPr lang="en-US" sz="11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">
            <a:extLst>
              <a:ext uri="{FF2B5EF4-FFF2-40B4-BE49-F238E27FC236}">
                <a16:creationId xmlns:a16="http://schemas.microsoft.com/office/drawing/2014/main" id="{3B22E727-18FE-7244-8868-216ECEE1AED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63650"/>
            <a:ext cx="4114732" cy="3251199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tx2"/>
              </a:buClr>
              <a:defRPr lang="en-US" sz="11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61087074"/>
      </p:ext>
    </p:extLst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601" y="243205"/>
            <a:ext cx="4114800" cy="767714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">
            <a:extLst>
              <a:ext uri="{FF2B5EF4-FFF2-40B4-BE49-F238E27FC236}">
                <a16:creationId xmlns:a16="http://schemas.microsoft.com/office/drawing/2014/main" id="{5070C2A7-1BAF-AB41-98BA-DD418F0BCA5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1828800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0ED7C18E-C6D6-9F46-9265-8BF033D5E3A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63650"/>
            <a:ext cx="1828770" cy="3251199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tx2"/>
              </a:buClr>
              <a:defRPr lang="en-US" sz="11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">
            <a:extLst>
              <a:ext uri="{FF2B5EF4-FFF2-40B4-BE49-F238E27FC236}">
                <a16:creationId xmlns:a16="http://schemas.microsoft.com/office/drawing/2014/main" id="{103744CD-205D-D14D-881B-B5684DD8A5A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514563" y="1262521"/>
            <a:ext cx="1828800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">
            <a:extLst>
              <a:ext uri="{FF2B5EF4-FFF2-40B4-BE49-F238E27FC236}">
                <a16:creationId xmlns:a16="http://schemas.microsoft.com/office/drawing/2014/main" id="{84DF8FDD-C3FA-8F42-AF07-FA649D5612C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086563" y="1262521"/>
            <a:ext cx="1828770" cy="3251199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tx2"/>
              </a:buClr>
              <a:defRPr lang="en-US" sz="11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42779796"/>
      </p:ext>
    </p:extLst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600" y="243204"/>
            <a:ext cx="4114800" cy="767715"/>
          </a:xfrm>
        </p:spPr>
        <p:txBody>
          <a:bodyPr/>
          <a:lstStyle>
            <a:lvl1pPr>
              <a:defRPr lang="en-US" sz="1400" b="0" kern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">
            <a:extLst>
              <a:ext uri="{FF2B5EF4-FFF2-40B4-BE49-F238E27FC236}">
                <a16:creationId xmlns:a16="http://schemas.microsoft.com/office/drawing/2014/main" id="{3285EA61-FB09-B14E-B5CD-B7F1D83B018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4114800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79992008"/>
      </p:ext>
    </p:extLst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30922" y="243204"/>
            <a:ext cx="4112477" cy="673577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00198C15-C281-E342-95E4-6CD0500A669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09566" y="213022"/>
            <a:ext cx="1819834" cy="4282777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tx2"/>
              </a:buClr>
              <a:defRPr lang="en-US" sz="11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">
            <a:extLst>
              <a:ext uri="{FF2B5EF4-FFF2-40B4-BE49-F238E27FC236}">
                <a16:creationId xmlns:a16="http://schemas.microsoft.com/office/drawing/2014/main" id="{CE91067C-0DF3-8343-8C5C-8FCE0F8FB4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095566" y="212487"/>
            <a:ext cx="1819834" cy="4282777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tx2"/>
              </a:buClr>
              <a:defRPr lang="en-US" sz="11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44712852"/>
      </p:ext>
    </p:extLst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600" y="243206"/>
            <a:ext cx="4114800" cy="4257673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ol gray 10 rectangle">
            <a:extLst>
              <a:ext uri="{FF2B5EF4-FFF2-40B4-BE49-F238E27FC236}">
                <a16:creationId xmlns:a16="http://schemas.microsoft.com/office/drawing/2014/main" id="{838ABCAC-D266-7244-9068-DAD3FE4E7C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2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b="0" i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12BDBC24-5824-244F-A6C7-620F55865CE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09566" y="217383"/>
            <a:ext cx="4100754" cy="4283496"/>
          </a:xfrm>
        </p:spPr>
        <p:txBody>
          <a:bodyPr/>
          <a:lstStyle>
            <a:lvl1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bg1"/>
              </a:buClr>
              <a:defRPr lang="en-US" sz="110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2374340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69"/>
            <a:ext cx="1828800" cy="3589655"/>
          </a:xfrm>
        </p:spPr>
        <p:txBody>
          <a:bodyPr/>
          <a:lstStyle>
            <a:lvl1pPr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 b="0" i="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69"/>
            <a:ext cx="1828800" cy="3589655"/>
          </a:xfrm>
        </p:spPr>
        <p:txBody>
          <a:bodyPr/>
          <a:lstStyle>
            <a:lvl1pPr>
              <a:spcBef>
                <a:spcPts val="1100"/>
              </a:spcBef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3469"/>
            <a:ext cx="1828800" cy="3589655"/>
          </a:xfrm>
        </p:spPr>
        <p:txBody>
          <a:bodyPr/>
          <a:lstStyle>
            <a:lvl1pPr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3469"/>
            <a:ext cx="1828800" cy="3589655"/>
          </a:xfrm>
        </p:spPr>
        <p:txBody>
          <a:bodyPr/>
          <a:lstStyle>
            <a:lvl1pPr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490400"/>
      </p:ext>
    </p:extLst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600" y="243204"/>
            <a:ext cx="4114735" cy="425767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345431"/>
      </p:ext>
    </p:extLst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">
            <a:extLst>
              <a:ext uri="{FF2B5EF4-FFF2-40B4-BE49-F238E27FC236}">
                <a16:creationId xmlns:a16="http://schemas.microsoft.com/office/drawing/2014/main" id="{885B30C4-6DFA-0149-84E5-176A8BFF57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43204"/>
            <a:ext cx="4114735" cy="425767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52823452"/>
      </p:ext>
    </p:extLst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408BFC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4EB8D16-16A9-DB41-A65E-D62CBD8E6182}"/>
              </a:ext>
            </a:extLst>
          </p:cNvPr>
          <p:cNvSpPr txBox="1">
            <a:spLocks/>
          </p:cNvSpPr>
          <p:nvPr userDrawn="1"/>
        </p:nvSpPr>
        <p:spPr>
          <a:xfrm>
            <a:off x="228600" y="201168"/>
            <a:ext cx="4114800" cy="381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endParaRPr lang="en-US">
              <a:latin typeface="IBM Plex Sans Light" panose="020B0403050203000203" pitchFamily="34" charset="77"/>
            </a:endParaRPr>
          </a:p>
        </p:txBody>
      </p:sp>
      <p:sp>
        <p:nvSpPr>
          <p:cNvPr id="11" name="Footer Placeholder">
            <a:extLst>
              <a:ext uri="{FF2B5EF4-FFF2-40B4-BE49-F238E27FC236}">
                <a16:creationId xmlns:a16="http://schemas.microsoft.com/office/drawing/2014/main" id="{079034BD-FE6B-2A4D-9B4C-6DA85A640E1C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28666" y="4787900"/>
            <a:ext cx="4114735" cy="166687"/>
          </a:xfrm>
        </p:spPr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16" name="Title">
            <a:extLst>
              <a:ext uri="{FF2B5EF4-FFF2-40B4-BE49-F238E27FC236}">
                <a16:creationId xmlns:a16="http://schemas.microsoft.com/office/drawing/2014/main" id="{3CE1100A-3439-994E-8578-C8389F118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43205"/>
            <a:ext cx="4114735" cy="760842"/>
          </a:xfrm>
        </p:spPr>
        <p:txBody>
          <a:bodyPr/>
          <a:lstStyle>
            <a:lvl1pPr>
              <a:defRPr lang="en-US" sz="14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527987AC-7BED-D341-85B7-BB7F8D76EBD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4114800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">
            <a:extLst>
              <a:ext uri="{FF2B5EF4-FFF2-40B4-BE49-F238E27FC236}">
                <a16:creationId xmlns:a16="http://schemas.microsoft.com/office/drawing/2014/main" id="{580AFB25-246F-1D4E-AC80-1B2C451ECCD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63650"/>
            <a:ext cx="4114732" cy="3251199"/>
          </a:xfrm>
        </p:spPr>
        <p:txBody>
          <a:bodyPr/>
          <a:lstStyle>
            <a:lvl1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bg1"/>
              </a:buClr>
              <a:defRPr lang="en-US" sz="110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06944251"/>
      </p:ext>
    </p:extLst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DBFBFB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4EB8D16-16A9-DB41-A65E-D62CBD8E6182}"/>
              </a:ext>
            </a:extLst>
          </p:cNvPr>
          <p:cNvSpPr txBox="1">
            <a:spLocks/>
          </p:cNvSpPr>
          <p:nvPr userDrawn="1"/>
        </p:nvSpPr>
        <p:spPr>
          <a:xfrm>
            <a:off x="228600" y="201168"/>
            <a:ext cx="4114800" cy="381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endParaRPr lang="en-US">
              <a:latin typeface="IBM Plex Sans Light" panose="020B0403050203000203" pitchFamily="34" charset="77"/>
            </a:endParaRPr>
          </a:p>
        </p:txBody>
      </p:sp>
      <p:sp>
        <p:nvSpPr>
          <p:cNvPr id="12" name="Footer Placeholder">
            <a:extLst>
              <a:ext uri="{FF2B5EF4-FFF2-40B4-BE49-F238E27FC236}">
                <a16:creationId xmlns:a16="http://schemas.microsoft.com/office/drawing/2014/main" id="{A17FBB46-172C-714C-A2AA-65025337448B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28666" y="4787900"/>
            <a:ext cx="4114735" cy="166687"/>
          </a:xfrm>
        </p:spPr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17" name="Title">
            <a:extLst>
              <a:ext uri="{FF2B5EF4-FFF2-40B4-BE49-F238E27FC236}">
                <a16:creationId xmlns:a16="http://schemas.microsoft.com/office/drawing/2014/main" id="{199A9882-6245-5E4C-91C9-23EE1350D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43205"/>
            <a:ext cx="4114735" cy="760842"/>
          </a:xfrm>
        </p:spPr>
        <p:txBody>
          <a:bodyPr/>
          <a:lstStyle>
            <a:lvl1pPr>
              <a:defRPr lang="en-US" sz="14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304976DA-1B61-1740-8450-DE75487F179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4114800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">
            <a:extLst>
              <a:ext uri="{FF2B5EF4-FFF2-40B4-BE49-F238E27FC236}">
                <a16:creationId xmlns:a16="http://schemas.microsoft.com/office/drawing/2014/main" id="{28CB9B92-34AA-EE49-9631-22480CE62D6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63650"/>
            <a:ext cx="4114732" cy="3251199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tx2"/>
              </a:buClr>
              <a:defRPr lang="en-US" sz="11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25306782"/>
      </p:ext>
    </p:extLst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4EB8D16-16A9-DB41-A65E-D62CBD8E6182}"/>
              </a:ext>
            </a:extLst>
          </p:cNvPr>
          <p:cNvSpPr txBox="1">
            <a:spLocks/>
          </p:cNvSpPr>
          <p:nvPr userDrawn="1"/>
        </p:nvSpPr>
        <p:spPr>
          <a:xfrm>
            <a:off x="228600" y="201168"/>
            <a:ext cx="4114800" cy="381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endParaRPr lang="en-US">
              <a:latin typeface="IBM Plex Sans Light" panose="020B0403050203000203" pitchFamily="34" charset="77"/>
            </a:endParaRPr>
          </a:p>
        </p:txBody>
      </p:sp>
      <p:sp>
        <p:nvSpPr>
          <p:cNvPr id="12" name="Footer Placeholder">
            <a:extLst>
              <a:ext uri="{FF2B5EF4-FFF2-40B4-BE49-F238E27FC236}">
                <a16:creationId xmlns:a16="http://schemas.microsoft.com/office/drawing/2014/main" id="{E525330D-4277-1542-917A-2D62FE4D737C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28666" y="4787900"/>
            <a:ext cx="4114735" cy="166687"/>
          </a:xfrm>
        </p:spPr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17" name="Title">
            <a:extLst>
              <a:ext uri="{FF2B5EF4-FFF2-40B4-BE49-F238E27FC236}">
                <a16:creationId xmlns:a16="http://schemas.microsoft.com/office/drawing/2014/main" id="{161CDC08-8084-9644-8ECF-74736545A4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43205"/>
            <a:ext cx="4114735" cy="760842"/>
          </a:xfrm>
        </p:spPr>
        <p:txBody>
          <a:bodyPr/>
          <a:lstStyle>
            <a:lvl1pPr>
              <a:defRPr lang="en-US" sz="14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8AD17206-18AB-214B-B0C9-1CD932C0C3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4114800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">
            <a:extLst>
              <a:ext uri="{FF2B5EF4-FFF2-40B4-BE49-F238E27FC236}">
                <a16:creationId xmlns:a16="http://schemas.microsoft.com/office/drawing/2014/main" id="{CDA43956-4ECD-9F44-BC1D-06C0AE1FECA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63650"/>
            <a:ext cx="4114732" cy="3251199"/>
          </a:xfrm>
        </p:spPr>
        <p:txBody>
          <a:bodyPr/>
          <a:lstStyle>
            <a:lvl1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bg1"/>
              </a:buClr>
              <a:defRPr lang="en-US" sz="110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52076075"/>
      </p:ext>
    </p:extLst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Gradient, text, pictur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0AED3DDC-D932-8F4C-B2D1-3024FFE263E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588" y="-1587"/>
            <a:ext cx="4570412" cy="5143500"/>
          </a:xfrm>
        </p:spPr>
        <p:txBody>
          <a:bodyPr lIns="210312" tIns="164592"/>
          <a:lstStyle>
            <a:lvl1pPr marL="0" indent="0">
              <a:buFont typeface="Arial" panose="020B0604020202020204" pitchFamily="34" charset="0"/>
              <a:buNone/>
              <a:defRPr sz="2400"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4EB8D16-16A9-DB41-A65E-D62CBD8E6182}"/>
              </a:ext>
            </a:extLst>
          </p:cNvPr>
          <p:cNvSpPr txBox="1">
            <a:spLocks/>
          </p:cNvSpPr>
          <p:nvPr userDrawn="1"/>
        </p:nvSpPr>
        <p:spPr>
          <a:xfrm>
            <a:off x="228600" y="201168"/>
            <a:ext cx="4114800" cy="381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endParaRPr lang="en-US">
              <a:latin typeface="IBM Plex Sans Light" panose="020B0403050203000203" pitchFamily="34" charset="77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6A52ADE-BC76-D54C-BEDE-A2593D26C91F}"/>
              </a:ext>
            </a:extLst>
          </p:cNvPr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gradFill flip="none" rotWithShape="1">
            <a:gsLst>
              <a:gs pos="0">
                <a:schemeClr val="accent3"/>
              </a:gs>
              <a:gs pos="100000">
                <a:schemeClr val="accent2"/>
              </a:gs>
            </a:gsLst>
            <a:lin ang="2700000" scaled="1"/>
            <a:tileRect/>
          </a:gradFill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02D68EF-9908-8E43-AF4B-2055FD69E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0599" y="3209925"/>
            <a:ext cx="4114733" cy="1389507"/>
          </a:xfrm>
        </p:spPr>
        <p:txBody>
          <a:bodyPr/>
          <a:lstStyle>
            <a:lvl1pPr>
              <a:defRPr lang="en-US" sz="11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16">
            <a:extLst>
              <a:ext uri="{FF2B5EF4-FFF2-40B4-BE49-F238E27FC236}">
                <a16:creationId xmlns:a16="http://schemas.microsoft.com/office/drawing/2014/main" id="{6F4C9E85-18D6-4246-921B-ACAE964001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00600" y="214062"/>
            <a:ext cx="4114800" cy="297842"/>
          </a:xfrm>
        </p:spPr>
        <p:txBody>
          <a:bodyPr/>
          <a:lstStyle>
            <a:lvl1pPr>
              <a:defRPr lang="en-US" sz="14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Footer Placeholder">
            <a:extLst>
              <a:ext uri="{FF2B5EF4-FFF2-40B4-BE49-F238E27FC236}">
                <a16:creationId xmlns:a16="http://schemas.microsoft.com/office/drawing/2014/main" id="{6AEADDF5-06F8-3C49-AD09-077AF1995CD8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28666" y="4787900"/>
            <a:ext cx="4114735" cy="166687"/>
          </a:xfrm>
        </p:spPr>
        <p:txBody>
          <a:bodyPr/>
          <a:lstStyle/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3526123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600" y="243204"/>
            <a:ext cx="4129023" cy="767715"/>
          </a:xfrm>
        </p:spPr>
        <p:txBody>
          <a:bodyPr/>
          <a:lstStyle>
            <a:lvl1pPr>
              <a:defRPr lang="en-US" sz="14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2286000" cy="2571750"/>
          </a:xfrm>
          <a:solidFill>
            <a:schemeClr val="accent5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6858000" y="0"/>
            <a:ext cx="2286000" cy="2571750"/>
          </a:xfrm>
          <a:solidFill>
            <a:schemeClr val="tx2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4572000" y="2570163"/>
            <a:ext cx="4572000" cy="2573337"/>
          </a:xfrm>
          <a:solidFill>
            <a:schemeClr val="accent4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">
            <a:extLst>
              <a:ext uri="{FF2B5EF4-FFF2-40B4-BE49-F238E27FC236}">
                <a16:creationId xmlns:a16="http://schemas.microsoft.com/office/drawing/2014/main" id="{3337FE4D-0F75-BA49-91B2-3925A8C71AB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4114800" cy="323215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81869134"/>
      </p:ext>
    </p:extLst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6858000" y="-13284"/>
            <a:ext cx="2286000" cy="2583447"/>
          </a:xfrm>
          <a:solidFill>
            <a:schemeClr val="accent4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4572000" y="-13284"/>
            <a:ext cx="2286000" cy="2571750"/>
          </a:xfrm>
          <a:solidFill>
            <a:schemeClr val="accent5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0" y="2570163"/>
            <a:ext cx="4572000" cy="2573337"/>
          </a:xfrm>
          <a:solidFill>
            <a:schemeClr val="accent1"/>
          </a:solidFill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4572000" y="2570163"/>
            <a:ext cx="4572000" cy="2573337"/>
          </a:xfrm>
          <a:solidFill>
            <a:schemeClr val="tx2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itle">
            <a:extLst>
              <a:ext uri="{FF2B5EF4-FFF2-40B4-BE49-F238E27FC236}">
                <a16:creationId xmlns:a16="http://schemas.microsoft.com/office/drawing/2014/main" id="{08FC93EF-F4FE-3A44-AD50-0F7DAEE201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43204"/>
            <a:ext cx="4129023" cy="767715"/>
          </a:xfrm>
        </p:spPr>
        <p:txBody>
          <a:bodyPr/>
          <a:lstStyle>
            <a:lvl1pPr>
              <a:defRPr lang="en-US" sz="14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24966243"/>
      </p:ext>
    </p:extLst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0"/>
            <a:ext cx="9143999" cy="2569462"/>
          </a:xfrm>
          <a:noFill/>
        </p:spPr>
        <p:txBody>
          <a:bodyPr lIns="182880" tIns="164592" rIns="228600" bIns="228600"/>
          <a:lstStyle>
            <a:lvl1pPr>
              <a:defRPr sz="4800" b="0" i="0"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1"/>
          <p:cNvSpPr>
            <a:spLocks noGrp="1"/>
          </p:cNvSpPr>
          <p:nvPr>
            <p:ph sz="quarter" idx="20"/>
          </p:nvPr>
        </p:nvSpPr>
        <p:spPr>
          <a:xfrm>
            <a:off x="0" y="2570163"/>
            <a:ext cx="2286000" cy="2573337"/>
          </a:xfrm>
          <a:solidFill>
            <a:schemeClr val="accent5"/>
          </a:solidFill>
        </p:spPr>
        <p:txBody>
          <a:bodyPr lIns="219456" tIns="201168" rIns="228600" bIns="228600"/>
          <a:lstStyle>
            <a:lvl1pPr marL="0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  <a:defRPr lang="en-US" sz="11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quarter" idx="19"/>
          </p:nvPr>
        </p:nvSpPr>
        <p:spPr>
          <a:xfrm>
            <a:off x="2286001" y="2570163"/>
            <a:ext cx="2286000" cy="2573337"/>
          </a:xfrm>
          <a:solidFill>
            <a:srgbClr val="171717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17"/>
          </p:nvPr>
        </p:nvSpPr>
        <p:spPr>
          <a:xfrm>
            <a:off x="4572000" y="2570162"/>
            <a:ext cx="2286000" cy="2573338"/>
          </a:xfrm>
          <a:solidFill>
            <a:srgbClr val="F3F3F3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1" name="Content Placeholder 4"/>
          <p:cNvSpPr>
            <a:spLocks noGrp="1"/>
          </p:cNvSpPr>
          <p:nvPr>
            <p:ph sz="quarter" idx="18"/>
          </p:nvPr>
        </p:nvSpPr>
        <p:spPr>
          <a:xfrm>
            <a:off x="6858000" y="2570162"/>
            <a:ext cx="2286000" cy="2573338"/>
          </a:xfrm>
          <a:solidFill>
            <a:schemeClr val="accent4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569409"/>
      </p:ext>
    </p:extLst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20FFAC55-74BD-9749-891F-4BEB2E80495D}"/>
              </a:ext>
            </a:extLst>
          </p:cNvPr>
          <p:cNvSpPr txBox="1">
            <a:spLocks/>
          </p:cNvSpPr>
          <p:nvPr userDrawn="1"/>
        </p:nvSpPr>
        <p:spPr>
          <a:xfrm>
            <a:off x="2286000" y="0"/>
            <a:ext cx="2286000" cy="5148072"/>
          </a:xfrm>
          <a:prstGeom prst="rect">
            <a:avLst/>
          </a:prstGeom>
          <a:solidFill>
            <a:srgbClr val="171717"/>
          </a:solidFill>
        </p:spPr>
        <p:txBody>
          <a:bodyPr vert="horz" lIns="219456" tIns="201168" rIns="228600" bIns="22860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itchFamily="2" charset="2"/>
              <a:buNone/>
              <a:defRPr lang="en-US" sz="1100" ker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 marL="171452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.AppleSystemUIFont" charset="-120"/>
              <a:buChar char="–"/>
              <a:tabLst/>
              <a:defRPr sz="110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 marL="34290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•"/>
              <a:tabLst/>
              <a:defRPr sz="110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 marL="628658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.AppleSystemUIFont" charset="-120"/>
              <a:buChar char="–"/>
              <a:tabLst/>
              <a:defRPr sz="1100" baseline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 marL="80328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Font typeface=".AppleSystemUIFont" charset="-120"/>
              <a:buChar char="»"/>
              <a:tabLst/>
              <a:defRPr sz="110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  <a:lvl6pPr marL="158372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6pPr>
            <a:lvl7pPr marL="194629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7pPr>
            <a:lvl8pPr marL="230886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8pPr>
            <a:lvl9pPr marL="267143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90000"/>
              <a:buFont typeface="Wingdings" pitchFamily="2" charset="2"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</a:rPr>
              <a:t>Click to edit Master text styles</a:t>
            </a:r>
          </a:p>
          <a:p>
            <a:pPr marL="171452" marR="0" lvl="1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.AppleSystemUIFont" charset="-120"/>
              <a:buChar char="–"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</a:rPr>
              <a:t>Second level</a:t>
            </a:r>
          </a:p>
          <a:p>
            <a:pPr marL="342905" marR="0" lvl="2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</a:rPr>
              <a:t>Third level</a:t>
            </a:r>
          </a:p>
          <a:p>
            <a:pPr marL="628658" marR="0" lvl="3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.AppleSystemUIFont" charset="-120"/>
              <a:buChar char="–"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</a:rPr>
              <a:t>Fourth level</a:t>
            </a:r>
          </a:p>
          <a:p>
            <a:pPr marL="803285" marR="0" lvl="4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Tx/>
              <a:buFont typeface=".AppleSystemUIFont" charset="-120"/>
              <a:buChar char="»"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</a:rPr>
              <a:t>Fifth level</a:t>
            </a:r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0E4818DB-DF6A-CF41-8219-AF9676A3EC44}"/>
              </a:ext>
            </a:extLst>
          </p:cNvPr>
          <p:cNvSpPr txBox="1">
            <a:spLocks/>
          </p:cNvSpPr>
          <p:nvPr userDrawn="1"/>
        </p:nvSpPr>
        <p:spPr>
          <a:xfrm>
            <a:off x="4572000" y="0"/>
            <a:ext cx="2286000" cy="5148072"/>
          </a:xfrm>
          <a:prstGeom prst="rect">
            <a:avLst/>
          </a:prstGeom>
          <a:solidFill>
            <a:schemeClr val="bg1"/>
          </a:solidFill>
        </p:spPr>
        <p:txBody>
          <a:bodyPr vert="horz" lIns="219456" tIns="201168" rIns="228600" bIns="22860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  <a:defRPr lang="en-US" sz="1100" ker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 marL="171452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.AppleSystemUIFont" charset="-120"/>
              <a:buChar char="–"/>
              <a:tabLst/>
              <a:defRPr sz="11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 marL="34290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tabLst/>
              <a:defRPr sz="11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 marL="628658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.AppleSystemUIFont" charset="-120"/>
              <a:buChar char="–"/>
              <a:tabLst/>
              <a:defRPr sz="1100" baseline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 marL="80328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Font typeface=".AppleSystemUIFont" charset="-120"/>
              <a:buChar char="»"/>
              <a:tabLst/>
              <a:defRPr sz="11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  <a:lvl6pPr marL="158372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6pPr>
            <a:lvl7pPr marL="194629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7pPr>
            <a:lvl8pPr marL="230886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8pPr>
            <a:lvl9pPr marL="267143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itchFamily="2" charset="2"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IBM Plex Sans" panose="020B0503050203000203" pitchFamily="34" charset="0"/>
              </a:rPr>
              <a:t>Click to edit Master text styles</a:t>
            </a:r>
          </a:p>
          <a:p>
            <a:pPr marL="171452" marR="0" lvl="1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.AppleSystemUIFont" charset="-120"/>
              <a:buChar char="–"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IBM Plex Sans" panose="020B0503050203000203" pitchFamily="34" charset="0"/>
              </a:rPr>
              <a:t>Second level</a:t>
            </a:r>
          </a:p>
          <a:p>
            <a:pPr marL="342905" marR="0" lvl="2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IBM Plex Sans" panose="020B0503050203000203" pitchFamily="34" charset="0"/>
              </a:rPr>
              <a:t>Third level</a:t>
            </a:r>
          </a:p>
          <a:p>
            <a:pPr marL="628658" marR="0" lvl="3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.AppleSystemUIFont" charset="-120"/>
              <a:buChar char="–"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IBM Plex Sans" panose="020B0503050203000203" pitchFamily="34" charset="0"/>
              </a:rPr>
              <a:t>Fourth level</a:t>
            </a:r>
          </a:p>
          <a:p>
            <a:pPr marL="803285" marR="0" lvl="4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SzTx/>
              <a:buFont typeface=".AppleSystemUIFont" charset="-120"/>
              <a:buChar char="»"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IBM Plex Sans" panose="020B0503050203000203" pitchFamily="34" charset="0"/>
              </a:rPr>
              <a:t>Fifth level</a:t>
            </a:r>
          </a:p>
        </p:txBody>
      </p:sp>
      <p:sp>
        <p:nvSpPr>
          <p:cNvPr id="25" name="Content Placeholder 4">
            <a:extLst>
              <a:ext uri="{FF2B5EF4-FFF2-40B4-BE49-F238E27FC236}">
                <a16:creationId xmlns:a16="http://schemas.microsoft.com/office/drawing/2014/main" id="{08EACB1C-72C9-814D-9574-9C173DDDF755}"/>
              </a:ext>
            </a:extLst>
          </p:cNvPr>
          <p:cNvSpPr txBox="1">
            <a:spLocks/>
          </p:cNvSpPr>
          <p:nvPr userDrawn="1"/>
        </p:nvSpPr>
        <p:spPr>
          <a:xfrm>
            <a:off x="6858000" y="0"/>
            <a:ext cx="2286000" cy="5148072"/>
          </a:xfrm>
          <a:prstGeom prst="rect">
            <a:avLst/>
          </a:prstGeom>
          <a:solidFill>
            <a:schemeClr val="accent4"/>
          </a:solidFill>
        </p:spPr>
        <p:txBody>
          <a:bodyPr vert="horz" lIns="219456" tIns="201168" rIns="228600" bIns="22860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  <a:defRPr lang="en-US" sz="1100" ker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 marL="171452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.AppleSystemUIFont" charset="-120"/>
              <a:buChar char="–"/>
              <a:tabLst/>
              <a:defRPr sz="11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 marL="34290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tabLst/>
              <a:defRPr sz="11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 marL="628658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.AppleSystemUIFont" charset="-120"/>
              <a:buChar char="–"/>
              <a:tabLst/>
              <a:defRPr sz="1100" baseline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 marL="80328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Font typeface=".AppleSystemUIFont" charset="-120"/>
              <a:buChar char="»"/>
              <a:tabLst/>
              <a:defRPr sz="11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  <a:lvl6pPr marL="158372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6pPr>
            <a:lvl7pPr marL="194629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7pPr>
            <a:lvl8pPr marL="230886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8pPr>
            <a:lvl9pPr marL="267143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90000"/>
              <a:buFont typeface="Wingdings" pitchFamily="2" charset="2"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</a:rPr>
              <a:t>Click to edit Master text styles</a:t>
            </a:r>
          </a:p>
          <a:p>
            <a:pPr marL="171452" marR="0" lvl="1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.AppleSystemUIFont" charset="-120"/>
              <a:buChar char="–"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</a:rPr>
              <a:t>Second level</a:t>
            </a:r>
          </a:p>
          <a:p>
            <a:pPr marL="342905" marR="0" lvl="2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</a:rPr>
              <a:t>Third level</a:t>
            </a:r>
          </a:p>
          <a:p>
            <a:pPr marL="628658" marR="0" lvl="3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.AppleSystemUIFont" charset="-120"/>
              <a:buChar char="–"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</a:rPr>
              <a:t>Fourth level</a:t>
            </a:r>
          </a:p>
          <a:p>
            <a:pPr marL="803285" marR="0" lvl="4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Tx/>
              <a:buFont typeface=".AppleSystemUIFont" charset="-120"/>
              <a:buChar char="»"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</a:rPr>
              <a:t>Fifth level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551244AA-D65E-9044-8A0E-84B49BBC2833}"/>
              </a:ext>
            </a:extLst>
          </p:cNvPr>
          <p:cNvSpPr txBox="1">
            <a:spLocks/>
          </p:cNvSpPr>
          <p:nvPr userDrawn="1"/>
        </p:nvSpPr>
        <p:spPr>
          <a:xfrm>
            <a:off x="0" y="-8445"/>
            <a:ext cx="2286000" cy="5148072"/>
          </a:xfrm>
          <a:prstGeom prst="rect">
            <a:avLst/>
          </a:prstGeom>
          <a:solidFill>
            <a:schemeClr val="accent5"/>
          </a:solidFill>
        </p:spPr>
        <p:txBody>
          <a:bodyPr vert="horz" lIns="219456" tIns="201168" rIns="228600" bIns="22860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  <a:defRPr lang="en-US" sz="1100" ker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 marL="171452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.AppleSystemUIFont" charset="-120"/>
              <a:buChar char="–"/>
              <a:tabLst/>
              <a:defRPr sz="11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 marL="34290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tabLst/>
              <a:defRPr sz="11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 marL="628658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.AppleSystemUIFont" charset="-120"/>
              <a:buChar char="–"/>
              <a:tabLst/>
              <a:defRPr sz="1100" baseline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 marL="80328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Font typeface=".AppleSystemUIFont" charset="-120"/>
              <a:buChar char="»"/>
              <a:tabLst/>
              <a:defRPr sz="11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  <a:lvl6pPr marL="158372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6pPr>
            <a:lvl7pPr marL="194629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7pPr>
            <a:lvl8pPr marL="230886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8pPr>
            <a:lvl9pPr marL="267143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itchFamily="2" charset="2"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IBM Plex Sans" panose="020B0503050203000203" pitchFamily="34" charset="0"/>
              </a:rPr>
              <a:t>Click to edit Master text styles</a:t>
            </a:r>
          </a:p>
          <a:p>
            <a:pPr marL="171452" marR="0" lvl="1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.AppleSystemUIFont" charset="-120"/>
              <a:buChar char="–"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IBM Plex Sans" panose="020B0503050203000203" pitchFamily="34" charset="0"/>
              </a:rPr>
              <a:t>Second level</a:t>
            </a:r>
          </a:p>
          <a:p>
            <a:pPr marL="342905" marR="0" lvl="2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IBM Plex Sans" panose="020B0503050203000203" pitchFamily="34" charset="0"/>
              </a:rPr>
              <a:t>Third level</a:t>
            </a:r>
          </a:p>
          <a:p>
            <a:pPr marL="628658" marR="0" lvl="3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.AppleSystemUIFont" charset="-120"/>
              <a:buChar char="–"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IBM Plex Sans" panose="020B0503050203000203" pitchFamily="34" charset="0"/>
              </a:rPr>
              <a:t>Fourth level</a:t>
            </a:r>
          </a:p>
          <a:p>
            <a:pPr marL="803285" marR="0" lvl="4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SzTx/>
              <a:buFont typeface=".AppleSystemUIFont" charset="-120"/>
              <a:buChar char="»"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IBM Plex Sans" panose="020B0503050203000203" pitchFamily="34" charset="0"/>
              </a:rPr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4" name="Slide Number Placeholde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69570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64008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 b="0" i="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4114800" cy="3585845"/>
          </a:xfrm>
        </p:spPr>
        <p:txBody>
          <a:bodyPr/>
          <a:lstStyle>
            <a:lvl1pPr>
              <a:defRPr sz="1600"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3165751"/>
      </p:ext>
    </p:extLst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600" y="238124"/>
            <a:ext cx="4123944" cy="76771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">
            <a:extLst>
              <a:ext uri="{FF2B5EF4-FFF2-40B4-BE49-F238E27FC236}">
                <a16:creationId xmlns:a16="http://schemas.microsoft.com/office/drawing/2014/main" id="{C88C7C7A-5E81-5B44-8B24-614B25B2B86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1828800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30458357-8061-7D40-8ACC-D17785094F4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514562" y="1262521"/>
            <a:ext cx="4123943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96462731"/>
      </p:ext>
    </p:extLst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">
            <a:extLst>
              <a:ext uri="{FF2B5EF4-FFF2-40B4-BE49-F238E27FC236}">
                <a16:creationId xmlns:a16="http://schemas.microsoft.com/office/drawing/2014/main" id="{3CAA9C07-81A8-CE49-BFF0-35F72D7CFE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38124"/>
            <a:ext cx="4111244" cy="76771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>
            <a:extLst>
              <a:ext uri="{FF2B5EF4-FFF2-40B4-BE49-F238E27FC236}">
                <a16:creationId xmlns:a16="http://schemas.microsoft.com/office/drawing/2014/main" id="{DF3100E3-5129-AE47-936F-1560893FDB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1828800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61417657"/>
      </p:ext>
    </p:extLst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">
            <a:extLst>
              <a:ext uri="{FF2B5EF4-FFF2-40B4-BE49-F238E27FC236}">
                <a16:creationId xmlns:a16="http://schemas.microsoft.com/office/drawing/2014/main" id="{2DE1CBAE-6154-FB46-B194-7402A8A8C1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38124"/>
            <a:ext cx="4111244" cy="76771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">
            <a:extLst>
              <a:ext uri="{FF2B5EF4-FFF2-40B4-BE49-F238E27FC236}">
                <a16:creationId xmlns:a16="http://schemas.microsoft.com/office/drawing/2014/main" id="{465C299B-ECDD-B440-8915-C7B8D05947D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1828800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F3EA7912-D900-FB4C-AF69-E0D8C1B9D0E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514563" y="1262521"/>
            <a:ext cx="1828800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95532203"/>
      </p:ext>
    </p:extLst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800600" y="1203159"/>
            <a:ext cx="4114800" cy="3292642"/>
          </a:xfrm>
        </p:spPr>
        <p:txBody>
          <a:bodyPr/>
          <a:lstStyle>
            <a:lvl1pPr>
              <a:lnSpc>
                <a:spcPct val="120000"/>
              </a:lnSpc>
              <a:defRPr sz="2100" b="0" i="0">
                <a:latin typeface="IBM Plex Sans Light" panose="020B0403050203000203" pitchFamily="34" charset="0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">
            <a:extLst>
              <a:ext uri="{FF2B5EF4-FFF2-40B4-BE49-F238E27FC236}">
                <a16:creationId xmlns:a16="http://schemas.microsoft.com/office/drawing/2014/main" id="{62ABB53B-4967-204D-BA04-E6999C61A9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38124"/>
            <a:ext cx="4111244" cy="76771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">
            <a:extLst>
              <a:ext uri="{FF2B5EF4-FFF2-40B4-BE49-F238E27FC236}">
                <a16:creationId xmlns:a16="http://schemas.microsoft.com/office/drawing/2014/main" id="{7DFE9D89-80EF-8042-A7C8-61AEB1C8B0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1828800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">
            <a:extLst>
              <a:ext uri="{FF2B5EF4-FFF2-40B4-BE49-F238E27FC236}">
                <a16:creationId xmlns:a16="http://schemas.microsoft.com/office/drawing/2014/main" id="{AA3064E3-3327-DD44-B89B-1DE36EC5EAF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514563" y="1262521"/>
            <a:ext cx="1828800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61612692"/>
      </p:ext>
    </p:extLst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100841"/>
      </p:ext>
    </p:extLst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tson-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575E917-6833-6B40-B1FA-09FBCC38859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38534" y="1980902"/>
            <a:ext cx="1266932" cy="1181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267957"/>
      </p:ext>
    </p:extLst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(1/4) + content (1-colum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73736"/>
            <a:ext cx="2103120" cy="4343400"/>
          </a:xfrm>
        </p:spPr>
        <p:txBody>
          <a:bodyPr/>
          <a:lstStyle>
            <a:lvl1pPr>
              <a:defRPr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4016" y="173736"/>
            <a:ext cx="6376911" cy="4343400"/>
          </a:xfrm>
        </p:spPr>
        <p:txBody>
          <a:bodyPr/>
          <a:lstStyle>
            <a:lvl1pPr>
              <a:defRPr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2pPr>
            <a:lvl3pPr>
              <a:defRPr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defRPr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defRPr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2250" y="4738624"/>
            <a:ext cx="2895600" cy="201168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700" b="0" i="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xxx © 2025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05088" y="4738624"/>
            <a:ext cx="210312" cy="201168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00" b="0" i="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E4DBDE34-E9B5-E04F-B662-69720E4BCB5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88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radient divider">
    <p:bg>
      <p:bgPr>
        <a:gradFill flip="none" rotWithShape="1">
          <a:gsLst>
            <a:gs pos="0">
              <a:schemeClr val="accent2"/>
            </a:gs>
            <a:gs pos="100000">
              <a:schemeClr val="accent3"/>
            </a:gs>
          </a:gsLst>
          <a:lin ang="135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8DF27B-3F4F-0E40-96BA-E9F828E823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5014" y="256055"/>
            <a:ext cx="4114800" cy="4236656"/>
          </a:xfrm>
        </p:spPr>
        <p:txBody>
          <a:bodyPr wrap="square"/>
          <a:lstStyle>
            <a:lvl1pPr>
              <a:defRPr sz="3600" b="0" i="0">
                <a:solidFill>
                  <a:schemeClr val="bg1"/>
                </a:solidFill>
                <a:latin typeface="IBM Plex Sans Thin" panose="020B0203050203000203" pitchFamily="34" charset="0"/>
              </a:defRPr>
            </a:lvl1pPr>
          </a:lstStyle>
          <a:p>
            <a:pPr defTabSz="914400">
              <a:lnSpc>
                <a:spcPts val="4300"/>
              </a:lnSpc>
            </a:pPr>
            <a:r>
              <a:rPr lang="en-US" kern="0" dirty="0">
                <a:latin typeface="IBM Plex Sans Thin" panose="020B0203050203000203" pitchFamily="34" charset="0"/>
              </a:rPr>
              <a:t>Slide title here</a:t>
            </a:r>
            <a:br>
              <a:rPr lang="en-US" kern="0" dirty="0">
                <a:latin typeface="IBM Plex Sans Thin" panose="020B0203050203000203" pitchFamily="34" charset="0"/>
              </a:rPr>
            </a:br>
            <a:r>
              <a:rPr lang="en-US" kern="0" dirty="0">
                <a:latin typeface="IBM Plex Sans Thin" panose="020B0203050203000203" pitchFamily="34" charset="0"/>
              </a:rPr>
              <a:t>Plex Sans Thin 36/43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36F49AF-40A9-5B44-BB74-EF37B4CF82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3B7DEF-D281-7948-90BD-3E954EC9E54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931923"/>
      </p:ext>
    </p:extLst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(above) +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28601" y="173736"/>
            <a:ext cx="4474777" cy="914400"/>
          </a:xfrm>
        </p:spPr>
        <p:txBody>
          <a:bodyPr/>
          <a:lstStyle>
            <a:lvl1pPr>
              <a:defRPr b="0" i="0">
                <a:solidFill>
                  <a:srgbClr val="00000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05088" y="4742054"/>
            <a:ext cx="210312" cy="201168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00" b="0" i="0">
                <a:solidFill>
                  <a:srgbClr val="00000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fld id="{E4DBDE34-E9B5-E04F-B662-69720E4BCB5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170" y="4748784"/>
            <a:ext cx="2895600" cy="201168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700" b="0" i="0">
                <a:solidFill>
                  <a:srgbClr val="00000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r>
              <a:rPr lang="en-US" dirty="0"/>
              <a:t>xxx © 2025</a:t>
            </a:r>
          </a:p>
        </p:txBody>
      </p:sp>
    </p:spTree>
    <p:extLst>
      <p:ext uri="{BB962C8B-B14F-4D97-AF65-F5344CB8AC3E}">
        <p14:creationId xmlns:p14="http://schemas.microsoft.com/office/powerpoint/2010/main" val="3838316752"/>
      </p:ext>
    </p:extLst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67563" y="4876347"/>
            <a:ext cx="234037" cy="248144"/>
          </a:xfrm>
          <a:prstGeom prst="rect">
            <a:avLst/>
          </a:prstGeom>
        </p:spPr>
        <p:txBody>
          <a:bodyPr lIns="71437" tIns="71437" rIns="71437" bIns="71437"/>
          <a:lstStyle>
            <a:lvl1pPr defTabSz="308074">
              <a:defRPr sz="675" b="1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04049339"/>
      </p:ext>
    </p:extLst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64008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79"/>
            <a:ext cx="1828800" cy="3585845"/>
          </a:xfrm>
        </p:spPr>
        <p:txBody>
          <a:bodyPr/>
          <a:lstStyle>
            <a:lvl1pPr>
              <a:spcBef>
                <a:spcPts val="1100"/>
              </a:spcBef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7279"/>
            <a:ext cx="1828800" cy="3585845"/>
          </a:xfrm>
        </p:spPr>
        <p:txBody>
          <a:bodyPr/>
          <a:lstStyle>
            <a:lvl1pPr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0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5942575"/>
      </p:ext>
    </p:extLst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8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2059796069"/>
      </p:ext>
    </p:extLst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381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1735247723"/>
      </p:ext>
    </p:extLst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900"/>
            </a:lvl1pPr>
          </a:lstStyle>
          <a:p>
            <a:fld id="{E98947E1-6E9C-4553-A175-053CB8F7220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06345"/>
      </p:ext>
    </p:extLst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18501-21E2-C44B-80D6-1C06B42F92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ECA5D7-D806-6343-9581-491856725B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0CEED4-3B1B-B041-BA59-36B7B6B3AB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B9F04-2574-3E44-9810-0DECB413CDF1}" type="datetimeFigureOut">
              <a:rPr lang="en-US" smtClean="0"/>
              <a:t>8/12/25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9BD580-A9FC-D64A-BF85-5EBA391BBC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C20C41-F502-9241-A88E-7A907C2B8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A9EB7-C97E-7F4A-8D57-0BA1C15719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798838"/>
      </p:ext>
    </p:extLst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7AB870B-3BDA-BB46-8813-1EBE265E2A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000" y="270000"/>
            <a:ext cx="8370000" cy="405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8A67302-6DA0-2041-94F0-E96F0D809F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2472" y="968189"/>
            <a:ext cx="8322075" cy="361725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800" b="0" i="0">
                <a:latin typeface="IBM Plex Sans" panose="020B0503050203000203" pitchFamily="34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82080833"/>
      </p:ext>
    </p:extLst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(above) + content (1-colum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095310"/>
            <a:ext cx="8541385" cy="3241992"/>
          </a:xfrm>
        </p:spPr>
        <p:txBody>
          <a:bodyPr/>
          <a:lstStyle>
            <a:lvl1pPr>
              <a:defRPr b="0" i="0">
                <a:solidFill>
                  <a:srgbClr val="00000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>
              <a:defRPr b="0" i="0">
                <a:solidFill>
                  <a:srgbClr val="00000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2pPr>
            <a:lvl3pPr>
              <a:defRPr b="0" i="0">
                <a:solidFill>
                  <a:srgbClr val="00000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3pPr>
            <a:lvl4pPr>
              <a:defRPr b="0" i="0">
                <a:solidFill>
                  <a:srgbClr val="00000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4pPr>
            <a:lvl5pPr>
              <a:defRPr b="0" i="0">
                <a:solidFill>
                  <a:srgbClr val="00000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28600" y="173736"/>
            <a:ext cx="4474777" cy="914400"/>
          </a:xfrm>
        </p:spPr>
        <p:txBody>
          <a:bodyPr/>
          <a:lstStyle>
            <a:lvl1pPr>
              <a:defRPr b="0" i="0">
                <a:solidFill>
                  <a:srgbClr val="00000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05088" y="4742054"/>
            <a:ext cx="210312" cy="201168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00" b="0" i="0">
                <a:solidFill>
                  <a:srgbClr val="00000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fld id="{E4DBDE34-E9B5-E04F-B662-69720E4BCB5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170" y="4748784"/>
            <a:ext cx="2895600" cy="201168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700" b="0" i="0">
                <a:solidFill>
                  <a:srgbClr val="00000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r>
              <a:rPr lang="en-US" dirty="0"/>
              <a:t>© 2025</a:t>
            </a:r>
          </a:p>
        </p:txBody>
      </p:sp>
    </p:spTree>
    <p:extLst>
      <p:ext uri="{BB962C8B-B14F-4D97-AF65-F5344CB8AC3E}">
        <p14:creationId xmlns:p14="http://schemas.microsoft.com/office/powerpoint/2010/main" val="2262407641"/>
      </p:ext>
    </p:extLst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 tall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2286000" cy="5143500"/>
          </a:xfrm>
          <a:solidFill>
            <a:srgbClr val="272727"/>
          </a:solidFill>
        </p:spPr>
        <p:txBody>
          <a:bodyPr lIns="228600" tIns="192024" rIns="228600" bIns="228600"/>
          <a:lstStyle>
            <a:lvl1pPr>
              <a:defRPr sz="16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2286000" y="0"/>
            <a:ext cx="2286000" cy="51435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4572000" y="0"/>
            <a:ext cx="2286000" cy="5143500"/>
          </a:xfrm>
          <a:solidFill>
            <a:schemeClr val="accent5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6858000" y="0"/>
            <a:ext cx="2286000" cy="5143500"/>
          </a:xfrm>
          <a:solidFill>
            <a:schemeClr val="tx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8600" y="4828032"/>
            <a:ext cx="6400800" cy="13716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1299794436"/>
      </p:ext>
    </p:extLst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599" y="203781"/>
            <a:ext cx="4114801" cy="4479344"/>
          </a:xfrm>
        </p:spPr>
        <p:txBody>
          <a:bodyPr/>
          <a:lstStyle>
            <a:lvl1pPr>
              <a:lnSpc>
                <a:spcPct val="90000"/>
              </a:lnSpc>
              <a:defRPr sz="2400" b="0" i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3811" y="4705350"/>
            <a:ext cx="521589" cy="211455"/>
          </a:xfrm>
          <a:prstGeom prst="rect">
            <a:avLst/>
          </a:prstGeom>
        </p:spPr>
      </p:pic>
      <p:sp>
        <p:nvSpPr>
          <p:cNvPr id="7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3238" y="4316521"/>
            <a:ext cx="685800" cy="635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944820"/>
      </p:ext>
    </p:extLst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3752"/>
          </a:xfrm>
        </p:spPr>
        <p:txBody>
          <a:bodyPr/>
          <a:lstStyle>
            <a:lvl1pPr>
              <a:lnSpc>
                <a:spcPct val="90000"/>
              </a:lnSpc>
              <a:defRPr b="0" i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8761350"/>
      </p:ext>
    </p:extLst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 b="0" i="0"/>
            </a:lvl1pPr>
            <a:lvl2pPr marL="173038" indent="-173038">
              <a:spcBef>
                <a:spcPts val="0"/>
              </a:spcBef>
              <a:tabLst/>
              <a:defRPr b="0" i="0"/>
            </a:lvl2pPr>
            <a:lvl3pPr>
              <a:spcBef>
                <a:spcPts val="0"/>
              </a:spcBef>
              <a:defRPr b="0" i="0"/>
            </a:lvl3pPr>
            <a:lvl4pPr>
              <a:spcBef>
                <a:spcPts val="0"/>
              </a:spcBef>
              <a:defRPr b="0" i="0"/>
            </a:lvl4pPr>
            <a:lvl5pPr>
              <a:spcBef>
                <a:spcPts val="0"/>
              </a:spcBef>
              <a:defRPr b="0" i="0"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Edit Master text styles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Second level</a:t>
            </a:r>
          </a:p>
          <a:p>
            <a:pPr marL="0" marR="0" lvl="2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Third level</a:t>
            </a:r>
          </a:p>
          <a:p>
            <a:pPr marL="0" marR="0" lvl="3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Fourth level</a:t>
            </a:r>
          </a:p>
          <a:p>
            <a:pPr marL="0" marR="0" lvl="4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800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 b="0" i="0"/>
            </a:lvl1pPr>
            <a:lvl2pPr>
              <a:spcBef>
                <a:spcPts val="0"/>
              </a:spcBef>
              <a:defRPr b="0" i="0"/>
            </a:lvl2pPr>
            <a:lvl3pPr>
              <a:spcBef>
                <a:spcPts val="0"/>
              </a:spcBef>
              <a:defRPr b="0" i="0"/>
            </a:lvl3pPr>
            <a:lvl4pPr>
              <a:spcBef>
                <a:spcPts val="0"/>
              </a:spcBef>
              <a:defRPr b="0" i="0"/>
            </a:lvl4pPr>
            <a:lvl5pPr>
              <a:spcBef>
                <a:spcPts val="0"/>
              </a:spcBef>
              <a:defRPr b="0" i="0"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Edit Master text styles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Second level</a:t>
            </a:r>
          </a:p>
          <a:p>
            <a:pPr marL="0" marR="0" lvl="2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Third level</a:t>
            </a:r>
          </a:p>
          <a:p>
            <a:pPr marL="0" marR="0" lvl="3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Fourth level</a:t>
            </a:r>
          </a:p>
          <a:p>
            <a:pPr marL="0" marR="0" lvl="4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Fifth level</a:t>
            </a:r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651804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7280"/>
            <a:ext cx="1828800" cy="3501445"/>
          </a:xfrm>
        </p:spPr>
        <p:txBody>
          <a:bodyPr/>
          <a:lstStyle>
            <a:lvl1pPr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 b="0" i="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7280"/>
            <a:ext cx="1828800" cy="3501445"/>
          </a:xfrm>
        </p:spPr>
        <p:txBody>
          <a:bodyPr/>
          <a:lstStyle>
            <a:lvl1pPr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9367315"/>
      </p:ext>
    </p:extLst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2"/>
            <a:ext cx="4114800" cy="1003807"/>
          </a:xfrm>
        </p:spPr>
        <p:txBody>
          <a:bodyPr/>
          <a:lstStyle>
            <a:lvl1pPr>
              <a:defRPr sz="1600" b="0" i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11555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0" i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0421788"/>
      </p:ext>
    </p:extLst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2"/>
            <a:ext cx="4114800" cy="1003807"/>
          </a:xfrm>
        </p:spPr>
        <p:txBody>
          <a:bodyPr/>
          <a:lstStyle>
            <a:lvl1pPr>
              <a:defRPr sz="1600" b="0" i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11555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0" i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7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2154239"/>
      </p:ext>
    </p:extLst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65176"/>
            <a:ext cx="8686800" cy="4473575"/>
          </a:xfrm>
        </p:spPr>
        <p:txBody>
          <a:bodyPr/>
          <a:lstStyle>
            <a:lvl1pPr>
              <a:lnSpc>
                <a:spcPct val="90000"/>
              </a:lnSpc>
              <a:defRPr sz="9600"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2761291"/>
      </p:ext>
    </p:extLst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5187462" cy="4520805"/>
          </a:xfrm>
        </p:spPr>
        <p:txBody>
          <a:bodyPr/>
          <a:lstStyle>
            <a:lvl1pPr marL="117475" indent="-117475">
              <a:tabLst/>
              <a:defRPr b="0" i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1735352"/>
      </p:ext>
    </p:extLst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432805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493776"/>
            <a:ext cx="4114800" cy="4199730"/>
          </a:xfrm>
        </p:spPr>
        <p:txBody>
          <a:bodyPr/>
          <a:lstStyle>
            <a:lvl1pPr>
              <a:spcBef>
                <a:spcPts val="1100"/>
              </a:spcBef>
              <a:spcAft>
                <a:spcPts val="0"/>
              </a:spcAft>
              <a:defRPr b="0" i="0"/>
            </a:lvl1pPr>
            <a:lvl2pPr>
              <a:spcBef>
                <a:spcPts val="1100"/>
              </a:spcBef>
              <a:defRPr b="0" i="0"/>
            </a:lvl2pPr>
            <a:lvl3pPr>
              <a:spcBef>
                <a:spcPts val="1100"/>
              </a:spcBef>
              <a:defRPr b="0" i="0"/>
            </a:lvl3pPr>
            <a:lvl4pPr>
              <a:spcBef>
                <a:spcPts val="1100"/>
              </a:spcBef>
              <a:defRPr b="0" i="0"/>
            </a:lvl4pPr>
            <a:lvl5pPr>
              <a:spcBef>
                <a:spcPts val="1100"/>
              </a:spcBef>
              <a:defRPr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0563"/>
            <a:ext cx="4114800" cy="300037"/>
          </a:xfrm>
        </p:spPr>
        <p:txBody>
          <a:bodyPr/>
          <a:lstStyle>
            <a:lvl1pPr>
              <a:defRPr sz="1100" b="0" i="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2688613"/>
      </p:ext>
    </p:extLst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959358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124712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800600" y="1124712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7652886"/>
      </p:ext>
    </p:extLst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70"/>
            <a:ext cx="4114800" cy="3589656"/>
          </a:xfrm>
        </p:spPr>
        <p:txBody>
          <a:bodyPr/>
          <a:lstStyle>
            <a:lvl1pPr>
              <a:defRPr sz="1600"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 b="0" i="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70"/>
            <a:ext cx="4114800" cy="3589655"/>
          </a:xfrm>
        </p:spPr>
        <p:txBody>
          <a:bodyPr/>
          <a:lstStyle>
            <a:lvl1pPr>
              <a:defRPr sz="1600"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8871342"/>
      </p:ext>
    </p:extLst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502158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228600" y="995518"/>
            <a:ext cx="4114800" cy="3687607"/>
          </a:xfrm>
        </p:spPr>
        <p:txBody>
          <a:bodyPr/>
          <a:lstStyle>
            <a:lvl1pPr>
              <a:defRPr sz="2400" b="0" i="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800600" y="1116648"/>
            <a:ext cx="4114800" cy="3566477"/>
          </a:xfrm>
        </p:spPr>
        <p:txBody>
          <a:bodyPr/>
          <a:lstStyle>
            <a:lvl1pPr>
              <a:defRPr sz="1400" b="0" i="0"/>
            </a:lvl1pPr>
            <a:lvl2pPr>
              <a:defRPr sz="1400" b="0" i="0"/>
            </a:lvl2pPr>
            <a:lvl3pPr>
              <a:defRPr sz="1400" b="0" i="0"/>
            </a:lvl3pPr>
            <a:lvl4pPr>
              <a:defRPr sz="1400" b="0" i="0"/>
            </a:lvl4pPr>
            <a:lvl5pPr>
              <a:defRPr sz="14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2577837"/>
      </p:ext>
    </p:extLst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69"/>
            <a:ext cx="1828800" cy="3589655"/>
          </a:xfrm>
        </p:spPr>
        <p:txBody>
          <a:bodyPr/>
          <a:lstStyle>
            <a:lvl1pPr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 b="0" i="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69"/>
            <a:ext cx="1828800" cy="3589655"/>
          </a:xfrm>
        </p:spPr>
        <p:txBody>
          <a:bodyPr/>
          <a:lstStyle>
            <a:lvl1pPr>
              <a:spcBef>
                <a:spcPts val="1100"/>
              </a:spcBef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3469"/>
            <a:ext cx="1828800" cy="3589655"/>
          </a:xfrm>
        </p:spPr>
        <p:txBody>
          <a:bodyPr/>
          <a:lstStyle>
            <a:lvl1pPr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3469"/>
            <a:ext cx="1828800" cy="3589655"/>
          </a:xfrm>
        </p:spPr>
        <p:txBody>
          <a:bodyPr/>
          <a:lstStyle>
            <a:lvl1pPr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6659869"/>
      </p:ext>
    </p:extLst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64008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 b="0" i="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4114800" cy="3585845"/>
          </a:xfrm>
        </p:spPr>
        <p:txBody>
          <a:bodyPr/>
          <a:lstStyle>
            <a:lvl1pPr>
              <a:defRPr sz="1600"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953984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b="0" i="0" dirty="0">
              <a:solidFill>
                <a:srgbClr val="FFFFFF"/>
              </a:solidFill>
              <a:latin typeface="IBM Plex Sans" panose="020B0503050203000203" pitchFamily="34" charset="77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24712"/>
            <a:ext cx="4114800" cy="3501445"/>
          </a:xfrm>
        </p:spPr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  <a:lvl2pPr marL="0" indent="0">
              <a:spcBef>
                <a:spcPts val="1100"/>
              </a:spcBef>
              <a:buFontTx/>
              <a:buNone/>
              <a:defRPr sz="1100" b="0" i="0">
                <a:solidFill>
                  <a:schemeClr val="bg2"/>
                </a:solidFill>
              </a:defRPr>
            </a:lvl2pPr>
            <a:lvl3pPr>
              <a:defRPr sz="1100" b="0" i="0">
                <a:solidFill>
                  <a:schemeClr val="bg2"/>
                </a:solidFill>
              </a:defRPr>
            </a:lvl3pPr>
            <a:lvl4pPr>
              <a:defRPr sz="1100" b="0" i="0">
                <a:solidFill>
                  <a:schemeClr val="bg2"/>
                </a:solidFill>
              </a:defRPr>
            </a:lvl4pPr>
            <a:lvl5pPr>
              <a:defRPr sz="1100" b="0" i="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 b="0" i="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4357513"/>
      </p:ext>
    </p:extLst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64008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79"/>
            <a:ext cx="1828800" cy="3585845"/>
          </a:xfrm>
        </p:spPr>
        <p:txBody>
          <a:bodyPr/>
          <a:lstStyle>
            <a:lvl1pPr>
              <a:spcBef>
                <a:spcPts val="1100"/>
              </a:spcBef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7279"/>
            <a:ext cx="1828800" cy="3585845"/>
          </a:xfrm>
        </p:spPr>
        <p:txBody>
          <a:bodyPr/>
          <a:lstStyle>
            <a:lvl1pPr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0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4786185"/>
      </p:ext>
    </p:extLst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7280"/>
            <a:ext cx="1828800" cy="3501445"/>
          </a:xfrm>
        </p:spPr>
        <p:txBody>
          <a:bodyPr/>
          <a:lstStyle>
            <a:lvl1pPr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 b="0" i="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7280"/>
            <a:ext cx="1828800" cy="3501445"/>
          </a:xfrm>
        </p:spPr>
        <p:txBody>
          <a:bodyPr/>
          <a:lstStyle>
            <a:lvl1pPr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502689"/>
      </p:ext>
    </p:extLst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b="0" i="0" dirty="0">
              <a:solidFill>
                <a:srgbClr val="FFFFFF"/>
              </a:solidFill>
              <a:latin typeface="IBM Plex Sans" panose="020B0503050203000203" pitchFamily="34" charset="77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24712"/>
            <a:ext cx="4114800" cy="3501445"/>
          </a:xfrm>
        </p:spPr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  <a:lvl2pPr marL="0" indent="0">
              <a:spcBef>
                <a:spcPts val="1100"/>
              </a:spcBef>
              <a:buFontTx/>
              <a:buNone/>
              <a:defRPr sz="1100" b="0" i="0">
                <a:solidFill>
                  <a:schemeClr val="bg2"/>
                </a:solidFill>
              </a:defRPr>
            </a:lvl2pPr>
            <a:lvl3pPr>
              <a:defRPr sz="1100" b="0" i="0">
                <a:solidFill>
                  <a:schemeClr val="bg2"/>
                </a:solidFill>
              </a:defRPr>
            </a:lvl3pPr>
            <a:lvl4pPr>
              <a:defRPr sz="1100" b="0" i="0">
                <a:solidFill>
                  <a:schemeClr val="bg2"/>
                </a:solidFill>
              </a:defRPr>
            </a:lvl4pPr>
            <a:lvl5pPr>
              <a:defRPr sz="1100" b="0" i="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 b="0" i="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7171859"/>
      </p:ext>
    </p:extLst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02899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6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474970"/>
      </p:ext>
    </p:extLst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02899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9207849"/>
      </p:ext>
    </p:extLst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38100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1197808"/>
      </p:ext>
    </p:extLst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192024"/>
            <a:ext cx="4114800" cy="300037"/>
          </a:xfrm>
        </p:spPr>
        <p:txBody>
          <a:bodyPr/>
          <a:lstStyle>
            <a:lvl1pPr>
              <a:defRPr sz="1600" b="0" i="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4114800" cy="3488731"/>
          </a:xfrm>
        </p:spPr>
        <p:txBody>
          <a:bodyPr/>
          <a:lstStyle>
            <a:lvl1pPr>
              <a:defRPr sz="1600" b="0" i="0"/>
            </a:lvl1pPr>
            <a:lvl2pPr>
              <a:defRPr sz="1400" b="0" i="0"/>
            </a:lvl2pPr>
            <a:lvl3pPr>
              <a:defRPr sz="1400" b="0" i="0"/>
            </a:lvl3pPr>
            <a:lvl4pPr>
              <a:defRPr sz="1400" b="0" i="0"/>
            </a:lvl4pPr>
            <a:lvl5pPr>
              <a:defRPr sz="14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1103847"/>
      </p:ext>
    </p:extLst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4572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tx2">
              <a:lumMod val="50000"/>
            </a:schemeClr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4571999" cy="257175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3502456"/>
      </p:ext>
    </p:extLst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7998" y="2571750"/>
            <a:ext cx="2286000" cy="2571750"/>
          </a:xfrm>
          <a:solidFill>
            <a:schemeClr val="accent1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2286000" y="257175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2285997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9143999" cy="257175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4800" b="0" i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6215246"/>
      </p:ext>
    </p:extLst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9143999" cy="1290639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2400" b="0" i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96600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600" b="1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EEB0772D-7FEB-C64F-99C6-E2AB5F71958E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8305800" y="4743450"/>
            <a:ext cx="381000" cy="1714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5C29DE2-AB34-724D-9A98-0CBF7149315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BBD9E0-5461-004A-92F4-4963B9B09DA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© 2025                       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43821669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02899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6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7173027"/>
      </p:ext>
    </p:extLst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2857500"/>
            <a:ext cx="2286000" cy="2286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b="0" i="0">
                <a:solidFill>
                  <a:schemeClr val="bg2"/>
                </a:solidFill>
              </a:defRPr>
            </a:lvl1pPr>
            <a:lvl2pPr>
              <a:defRPr sz="1000" b="0" i="0">
                <a:solidFill>
                  <a:schemeClr val="bg2"/>
                </a:solidFill>
              </a:defRPr>
            </a:lvl2pPr>
            <a:lvl3pPr>
              <a:defRPr sz="1000" b="0" i="0">
                <a:solidFill>
                  <a:schemeClr val="bg2"/>
                </a:solidFill>
              </a:defRPr>
            </a:lvl3pPr>
            <a:lvl4pPr>
              <a:defRPr sz="1000" b="0" i="0">
                <a:solidFill>
                  <a:schemeClr val="bg2"/>
                </a:solidFill>
              </a:defRPr>
            </a:lvl4pPr>
            <a:lvl5pPr>
              <a:defRPr sz="1000" b="0" i="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8922280"/>
      </p:ext>
    </p:extLst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2286000" cy="5143500"/>
          </a:xfrm>
          <a:solidFill>
            <a:schemeClr val="tx1"/>
          </a:solidFill>
        </p:spPr>
        <p:txBody>
          <a:bodyPr lIns="228600" tIns="182880" rIns="228600" bIns="228600"/>
          <a:lstStyle>
            <a:lvl1pPr>
              <a:defRPr sz="1600" b="0" i="0">
                <a:solidFill>
                  <a:schemeClr val="bg2"/>
                </a:solidFill>
              </a:defRPr>
            </a:lvl1pPr>
            <a:lvl2pPr>
              <a:defRPr sz="1100" b="0" i="0">
                <a:solidFill>
                  <a:schemeClr val="bg2"/>
                </a:solidFill>
              </a:defRPr>
            </a:lvl2pPr>
            <a:lvl3pPr>
              <a:defRPr sz="1100" b="0" i="0">
                <a:solidFill>
                  <a:schemeClr val="bg2"/>
                </a:solidFill>
              </a:defRPr>
            </a:lvl3pPr>
            <a:lvl4pPr>
              <a:defRPr sz="1100" b="0" i="0">
                <a:solidFill>
                  <a:schemeClr val="bg2"/>
                </a:solidFill>
              </a:defRPr>
            </a:lvl4pPr>
            <a:lvl5pPr>
              <a:defRPr sz="1100" b="0" i="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2286000" y="0"/>
            <a:ext cx="2286000" cy="51435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4572000" y="0"/>
            <a:ext cx="2286000" cy="51435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6858000" y="0"/>
            <a:ext cx="2286000" cy="5143500"/>
          </a:xfrm>
          <a:solidFill>
            <a:schemeClr val="tx2">
              <a:lumMod val="75000"/>
            </a:schemeClr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3743049"/>
      </p:ext>
    </p:extLst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1445"/>
          </a:xfrm>
        </p:spPr>
        <p:txBody>
          <a:bodyPr/>
          <a:lstStyle>
            <a:lvl1pPr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0343129"/>
      </p:ext>
    </p:extLst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8"/>
            <a:ext cx="1828800" cy="3454400"/>
          </a:xfrm>
        </p:spPr>
        <p:txBody>
          <a:bodyPr/>
          <a:lstStyle>
            <a:lvl1pPr>
              <a:defRPr sz="1400" b="0" i="0"/>
            </a:lvl1pPr>
            <a:lvl2pPr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2514600" y="666750"/>
            <a:ext cx="6400800" cy="3824288"/>
          </a:xfrm>
        </p:spPr>
        <p:txBody>
          <a:bodyPr/>
          <a:lstStyle>
            <a:lvl1pPr>
              <a:defRPr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4223737"/>
      </p:ext>
    </p:extLst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8"/>
            <a:ext cx="1828800" cy="3454400"/>
          </a:xfrm>
        </p:spPr>
        <p:txBody>
          <a:bodyPr/>
          <a:lstStyle>
            <a:lvl1pPr>
              <a:defRPr sz="1400" b="0" i="0"/>
            </a:lvl1pPr>
            <a:lvl2pPr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8865612"/>
      </p:ext>
    </p:extLst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 b="0" i="0"/>
            </a:lvl1pPr>
            <a:lvl2pPr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4712"/>
            <a:ext cx="1828800" cy="3456432"/>
          </a:xfrm>
        </p:spPr>
        <p:txBody>
          <a:bodyPr/>
          <a:lstStyle>
            <a:lvl1pPr>
              <a:defRPr sz="1400" b="0" i="0"/>
            </a:lvl1pPr>
            <a:lvl2pPr marL="0" indent="0">
              <a:buNone/>
              <a:defRPr sz="1000" b="0" i="0"/>
            </a:lvl2pPr>
            <a:lvl3pPr>
              <a:defRPr sz="1000" b="0" i="0"/>
            </a:lvl3pPr>
            <a:lvl4pPr>
              <a:defRPr sz="1000" b="0" i="0"/>
            </a:lvl4pPr>
            <a:lvl5pPr>
              <a:defRPr sz="10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3087058"/>
      </p:ext>
    </p:extLst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 b="0" i="0"/>
            </a:lvl1pPr>
            <a:lvl2pPr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4712"/>
            <a:ext cx="1828800" cy="3456432"/>
          </a:xfrm>
        </p:spPr>
        <p:txBody>
          <a:bodyPr/>
          <a:lstStyle>
            <a:lvl1pPr>
              <a:defRPr sz="1400" b="0" i="0"/>
            </a:lvl1pPr>
            <a:lvl2pPr marL="0" indent="0">
              <a:buNone/>
              <a:defRPr sz="1000" b="0" i="0"/>
            </a:lvl2pPr>
            <a:lvl3pPr>
              <a:defRPr sz="1000" b="0" i="0"/>
            </a:lvl3pPr>
            <a:lvl4pPr>
              <a:defRPr sz="1000" b="0" i="0"/>
            </a:lvl4pPr>
            <a:lvl5pPr>
              <a:defRPr sz="10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700392" y="1090961"/>
            <a:ext cx="4215008" cy="3456432"/>
          </a:xfrm>
        </p:spPr>
        <p:txBody>
          <a:bodyPr/>
          <a:lstStyle>
            <a:lvl1pPr marL="117475" indent="-117475">
              <a:tabLst/>
              <a:defRPr sz="2400" b="0" i="0"/>
            </a:lvl1pPr>
            <a:lvl2pPr marL="0" indent="0"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144550"/>
      </p:ext>
    </p:extLst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92024"/>
            <a:ext cx="1828800" cy="4408995"/>
          </a:xfrm>
        </p:spPr>
        <p:txBody>
          <a:bodyPr/>
          <a:lstStyle>
            <a:lvl1pPr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14600" y="225425"/>
            <a:ext cx="6400800" cy="459740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icon to add table</a:t>
            </a:r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1088176"/>
      </p:ext>
    </p:extLst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8565522"/>
      </p:ext>
    </p:extLst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8107456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02899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8247900"/>
      </p:ext>
    </p:extLst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4300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 sz="1100" b="0" i="0"/>
            </a:lvl1pPr>
            <a:lvl2pPr marL="173038" indent="-173038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Edit Master text styles</a:t>
            </a:r>
          </a:p>
        </p:txBody>
      </p:sp>
      <p:sp>
        <p:nvSpPr>
          <p:cNvPr id="7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4806517"/>
      </p:ext>
    </p:extLst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53106" y="1573759"/>
            <a:ext cx="1636776" cy="1516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048872"/>
      </p:ext>
    </p:extLst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599" y="203781"/>
            <a:ext cx="4114801" cy="4479344"/>
          </a:xfrm>
        </p:spPr>
        <p:txBody>
          <a:bodyPr/>
          <a:lstStyle>
            <a:lvl1pPr>
              <a:lnSpc>
                <a:spcPct val="90000"/>
              </a:lnSpc>
              <a:defRPr sz="2400" b="0" i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8600" y="4828032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3238" y="4314619"/>
            <a:ext cx="685799" cy="639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230212"/>
      </p:ext>
    </p:extLst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8600" y="4828032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7" name="Title 3"/>
          <p:cNvSpPr>
            <a:spLocks noGrp="1"/>
          </p:cNvSpPr>
          <p:nvPr>
            <p:ph type="title"/>
          </p:nvPr>
        </p:nvSpPr>
        <p:spPr>
          <a:xfrm>
            <a:off x="228599" y="203781"/>
            <a:ext cx="4114801" cy="4479344"/>
          </a:xfrm>
        </p:spPr>
        <p:txBody>
          <a:bodyPr/>
          <a:lstStyle>
            <a:lvl1pPr>
              <a:lnSpc>
                <a:spcPct val="90000"/>
              </a:lnSpc>
              <a:defRPr sz="2400" b="0" i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47185" y="4270238"/>
            <a:ext cx="826477" cy="735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676490"/>
      </p:ext>
    </p:extLst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Cover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 rot="10800000">
            <a:off x="7079162" y="0"/>
            <a:ext cx="2064836" cy="5143500"/>
          </a:xfrm>
          <a:prstGeom prst="rect">
            <a:avLst/>
          </a:prstGeom>
          <a:gradFill>
            <a:gsLst>
              <a:gs pos="100000">
                <a:srgbClr val="8582FF"/>
              </a:gs>
              <a:gs pos="85000">
                <a:srgbClr val="5E79FF"/>
              </a:gs>
              <a:gs pos="0">
                <a:schemeClr val="accent2"/>
              </a:gs>
            </a:gsLst>
            <a:lin ang="5400000" scaled="0"/>
          </a:gra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b="0" i="0" dirty="0">
              <a:solidFill>
                <a:srgbClr val="FFFFFF"/>
              </a:solidFill>
              <a:latin typeface="IBM Plex Sans" panose="020B0503050203000203" pitchFamily="34" charset="77"/>
              <a:cs typeface="Arial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-7437" y="0"/>
            <a:ext cx="7086600" cy="5143500"/>
          </a:xfrm>
          <a:prstGeom prst="rect">
            <a:avLst/>
          </a:prstGeom>
          <a:gradFill>
            <a:gsLst>
              <a:gs pos="100000">
                <a:srgbClr val="8582FF"/>
              </a:gs>
              <a:gs pos="85000">
                <a:srgbClr val="5E79FF"/>
              </a:gs>
              <a:gs pos="0">
                <a:schemeClr val="accent2"/>
              </a:gs>
            </a:gsLst>
            <a:lin ang="5400000" scaled="0"/>
          </a:gra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b="0" i="0" dirty="0">
              <a:solidFill>
                <a:srgbClr val="FFFFFF"/>
              </a:solidFill>
              <a:latin typeface="IBM Plex Sans" panose="020B0503050203000203" pitchFamily="34" charset="77"/>
              <a:cs typeface="Arial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1162" y="203781"/>
            <a:ext cx="4114801" cy="4479344"/>
          </a:xfrm>
        </p:spPr>
        <p:txBody>
          <a:bodyPr/>
          <a:lstStyle>
            <a:lvl1pPr>
              <a:lnSpc>
                <a:spcPct val="90000"/>
              </a:lnSpc>
              <a:defRPr sz="2400" b="0" i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1163" y="4828032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05801" y="4314619"/>
            <a:ext cx="685799" cy="639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811640"/>
      </p:ext>
    </p:extLst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over Slide">
    <p:bg>
      <p:bgPr>
        <a:gradFill>
          <a:gsLst>
            <a:gs pos="0">
              <a:schemeClr val="accent2"/>
            </a:gs>
            <a:gs pos="100000">
              <a:srgbClr val="7D80FF"/>
            </a:gs>
            <a:gs pos="100000">
              <a:schemeClr val="accent4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599" y="203781"/>
            <a:ext cx="4114801" cy="4479344"/>
          </a:xfrm>
        </p:spPr>
        <p:txBody>
          <a:bodyPr/>
          <a:lstStyle>
            <a:lvl1pPr>
              <a:lnSpc>
                <a:spcPct val="90000"/>
              </a:lnSpc>
              <a:defRPr sz="2400" b="0" i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8600" y="4828032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3238" y="4314619"/>
            <a:ext cx="685799" cy="639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725929"/>
      </p:ext>
    </p:extLst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fld id="{86CB4B4D-7CA3-9044-876B-883B54F8677D}" type="slidenum">
              <a:rPr lang="en-IE" smtClean="0"/>
              <a:pPr/>
              <a:t>‹#›</a:t>
            </a:fld>
            <a:endParaRPr lang="en-IE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3752"/>
          </a:xfrm>
        </p:spPr>
        <p:txBody>
          <a:bodyPr/>
          <a:lstStyle>
            <a:lvl1pPr>
              <a:lnSpc>
                <a:spcPct val="90000"/>
              </a:lnSpc>
              <a:defRPr b="0" i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Footer Placeholder 1"/>
          <p:cNvSpPr>
            <a:spLocks noGrp="1"/>
          </p:cNvSpPr>
          <p:nvPr>
            <p:ph type="ftr" sz="quarter" idx="12"/>
          </p:nvPr>
        </p:nvSpPr>
        <p:spPr>
          <a:xfrm>
            <a:off x="228600" y="4828032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1403347944"/>
      </p:ext>
    </p:extLst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86CB4B4D-7CA3-9044-876B-883B54F8677D}" type="slidenum">
              <a:rPr lang="en-IE" smtClean="0"/>
              <a:pPr/>
              <a:t>‹#›</a:t>
            </a:fld>
            <a:endParaRPr lang="en-IE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 b="0" i="0"/>
            </a:lvl1pPr>
            <a:lvl2pPr marL="173038" indent="-173038">
              <a:spcBef>
                <a:spcPts val="0"/>
              </a:spcBef>
              <a:tabLst/>
              <a:defRPr b="0" i="0"/>
            </a:lvl2pPr>
            <a:lvl3pPr>
              <a:spcBef>
                <a:spcPts val="0"/>
              </a:spcBef>
              <a:defRPr b="0" i="0"/>
            </a:lvl3pPr>
            <a:lvl4pPr>
              <a:spcBef>
                <a:spcPts val="0"/>
              </a:spcBef>
              <a:defRPr b="0" i="0"/>
            </a:lvl4pPr>
            <a:lvl5pPr>
              <a:spcBef>
                <a:spcPts val="0"/>
              </a:spcBef>
              <a:defRPr b="0" i="0"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Edit Master text styles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Second level</a:t>
            </a:r>
          </a:p>
          <a:p>
            <a:pPr marL="0" marR="0" lvl="2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Third level</a:t>
            </a:r>
          </a:p>
          <a:p>
            <a:pPr marL="0" marR="0" lvl="3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Fourth level</a:t>
            </a:r>
          </a:p>
          <a:p>
            <a:pPr marL="0" marR="0" lvl="4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800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 b="0" i="0"/>
            </a:lvl1pPr>
            <a:lvl2pPr>
              <a:spcBef>
                <a:spcPts val="0"/>
              </a:spcBef>
              <a:defRPr b="0" i="0"/>
            </a:lvl2pPr>
            <a:lvl3pPr>
              <a:spcBef>
                <a:spcPts val="0"/>
              </a:spcBef>
              <a:defRPr b="0" i="0"/>
            </a:lvl3pPr>
            <a:lvl4pPr>
              <a:spcBef>
                <a:spcPts val="0"/>
              </a:spcBef>
              <a:defRPr b="0" i="0"/>
            </a:lvl4pPr>
            <a:lvl5pPr>
              <a:spcBef>
                <a:spcPts val="0"/>
              </a:spcBef>
              <a:defRPr b="0" i="0"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Edit Master text styles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Second level</a:t>
            </a:r>
          </a:p>
          <a:p>
            <a:pPr marL="0" marR="0" lvl="2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Third level</a:t>
            </a:r>
          </a:p>
          <a:p>
            <a:pPr marL="0" marR="0" lvl="3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Fourth level</a:t>
            </a:r>
          </a:p>
          <a:p>
            <a:pPr marL="0" marR="0" lvl="4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Fifth level</a:t>
            </a:r>
          </a:p>
        </p:txBody>
      </p:sp>
      <p:sp>
        <p:nvSpPr>
          <p:cNvPr id="8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8600" y="4828032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2152377758"/>
      </p:ext>
    </p:extLst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2"/>
            <a:ext cx="4114800" cy="1003807"/>
          </a:xfrm>
        </p:spPr>
        <p:txBody>
          <a:bodyPr/>
          <a:lstStyle>
            <a:lvl1pPr>
              <a:defRPr sz="1600" b="0" i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fld id="{86CB4B4D-7CA3-9044-876B-883B54F8677D}" type="slidenum">
              <a:rPr lang="en-IE" smtClean="0"/>
              <a:pPr/>
              <a:t>‹#›</a:t>
            </a:fld>
            <a:endParaRPr lang="en-IE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54480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0" i="0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8600" y="4828032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1603083691"/>
      </p:ext>
    </p:extLst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2"/>
            <a:ext cx="4114800" cy="1003807"/>
          </a:xfrm>
        </p:spPr>
        <p:txBody>
          <a:bodyPr/>
          <a:lstStyle>
            <a:lvl1pPr>
              <a:defRPr sz="1600" b="0" i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fld id="{86CB4B4D-7CA3-9044-876B-883B54F8677D}" type="slidenum">
              <a:rPr lang="en-IE" smtClean="0"/>
              <a:pPr/>
              <a:t>‹#›</a:t>
            </a:fld>
            <a:endParaRPr lang="en-IE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54480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0" i="0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8600" y="4828032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356312667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38100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4175336"/>
      </p:ext>
    </p:extLst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65176"/>
            <a:ext cx="8686800" cy="4473575"/>
          </a:xfrm>
        </p:spPr>
        <p:txBody>
          <a:bodyPr/>
          <a:lstStyle>
            <a:lvl1pPr>
              <a:lnSpc>
                <a:spcPct val="90000"/>
              </a:lnSpc>
              <a:defRPr sz="9600"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86CB4B4D-7CA3-9044-876B-883B54F8677D}" type="slidenum">
              <a:rPr lang="en-IE" smtClean="0"/>
              <a:pPr/>
              <a:t>‹#›</a:t>
            </a:fld>
            <a:endParaRPr lang="en-IE" dirty="0"/>
          </a:p>
        </p:txBody>
      </p:sp>
      <p:sp>
        <p:nvSpPr>
          <p:cNvPr id="6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8600" y="4828032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1832189086"/>
      </p:ext>
    </p:extLst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5187462" cy="4520805"/>
          </a:xfrm>
        </p:spPr>
        <p:txBody>
          <a:bodyPr/>
          <a:lstStyle>
            <a:lvl1pPr marL="117475" indent="-117475">
              <a:tabLst/>
              <a:defRPr b="0" i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fld id="{86CB4B4D-7CA3-9044-876B-883B54F8677D}" type="slidenum">
              <a:rPr lang="en-IE" smtClean="0"/>
              <a:pPr/>
              <a:t>‹#›</a:t>
            </a:fld>
            <a:endParaRPr lang="en-IE" dirty="0"/>
          </a:p>
        </p:txBody>
      </p:sp>
      <p:sp>
        <p:nvSpPr>
          <p:cNvPr id="6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8600" y="4828032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31860119"/>
      </p:ext>
    </p:extLst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432805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86CB4B4D-7CA3-9044-876B-883B54F8677D}" type="slidenum">
              <a:rPr lang="en-IE" smtClean="0"/>
              <a:pPr/>
              <a:t>‹#›</a:t>
            </a:fld>
            <a:endParaRPr lang="en-IE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493776"/>
            <a:ext cx="4114800" cy="4199730"/>
          </a:xfrm>
        </p:spPr>
        <p:txBody>
          <a:bodyPr/>
          <a:lstStyle>
            <a:lvl1pPr>
              <a:spcBef>
                <a:spcPts val="1100"/>
              </a:spcBef>
              <a:spcAft>
                <a:spcPts val="0"/>
              </a:spcAft>
              <a:defRPr b="0" i="0"/>
            </a:lvl1pPr>
            <a:lvl2pPr>
              <a:spcBef>
                <a:spcPts val="1100"/>
              </a:spcBef>
              <a:defRPr b="0" i="0"/>
            </a:lvl2pPr>
            <a:lvl3pPr>
              <a:spcBef>
                <a:spcPts val="1100"/>
              </a:spcBef>
              <a:defRPr b="0" i="0"/>
            </a:lvl3pPr>
            <a:lvl4pPr>
              <a:spcBef>
                <a:spcPts val="1100"/>
              </a:spcBef>
              <a:defRPr b="0" i="0"/>
            </a:lvl4pPr>
            <a:lvl5pPr>
              <a:spcBef>
                <a:spcPts val="1100"/>
              </a:spcBef>
              <a:defRPr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0563"/>
            <a:ext cx="4114800" cy="300037"/>
          </a:xfrm>
        </p:spPr>
        <p:txBody>
          <a:bodyPr/>
          <a:lstStyle>
            <a:lvl1pPr>
              <a:defRPr sz="1100" b="0" i="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8600" y="4828032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1797005231"/>
      </p:ext>
    </p:extLst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959358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86CB4B4D-7CA3-9044-876B-883B54F8677D}" type="slidenum">
              <a:rPr lang="en-IE" smtClean="0"/>
              <a:pPr/>
              <a:t>‹#›</a:t>
            </a:fld>
            <a:endParaRPr lang="en-IE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124712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800600" y="1124712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8600" y="4828032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151539260"/>
      </p:ext>
    </p:extLst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86CB4B4D-7CA3-9044-876B-883B54F8677D}" type="slidenum">
              <a:rPr lang="en-IE" smtClean="0"/>
              <a:pPr/>
              <a:t>‹#›</a:t>
            </a:fld>
            <a:endParaRPr lang="en-IE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70"/>
            <a:ext cx="4114800" cy="3589656"/>
          </a:xfrm>
        </p:spPr>
        <p:txBody>
          <a:bodyPr/>
          <a:lstStyle>
            <a:lvl1pPr>
              <a:defRPr sz="1600"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 b="0" i="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70"/>
            <a:ext cx="4114800" cy="3589655"/>
          </a:xfrm>
        </p:spPr>
        <p:txBody>
          <a:bodyPr/>
          <a:lstStyle>
            <a:lvl1pPr>
              <a:defRPr sz="1600"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8600" y="4828032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3042119045"/>
      </p:ext>
    </p:extLst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502158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latin typeface="+mn-lt"/>
              </a:defRPr>
            </a:lvl1pPr>
          </a:lstStyle>
          <a:p>
            <a:fld id="{86CB4B4D-7CA3-9044-876B-883B54F8677D}" type="slidenum">
              <a:rPr lang="en-IE" smtClean="0"/>
              <a:pPr/>
              <a:t>‹#›</a:t>
            </a:fld>
            <a:endParaRPr lang="en-IE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228600" y="995518"/>
            <a:ext cx="4114800" cy="3687607"/>
          </a:xfrm>
        </p:spPr>
        <p:txBody>
          <a:bodyPr/>
          <a:lstStyle>
            <a:lvl1pPr>
              <a:defRPr sz="2400" b="0" i="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800600" y="1116648"/>
            <a:ext cx="4114800" cy="3566477"/>
          </a:xfrm>
        </p:spPr>
        <p:txBody>
          <a:bodyPr/>
          <a:lstStyle>
            <a:lvl1pPr>
              <a:defRPr sz="1400" b="0" i="0"/>
            </a:lvl1pPr>
            <a:lvl2pPr>
              <a:defRPr sz="1400" b="0" i="0"/>
            </a:lvl2pPr>
            <a:lvl3pPr>
              <a:defRPr sz="1400" b="0" i="0"/>
            </a:lvl3pPr>
            <a:lvl4pPr>
              <a:defRPr sz="1400" b="0" i="0"/>
            </a:lvl4pPr>
            <a:lvl5pPr>
              <a:defRPr sz="14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8600" y="4828032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1591403432"/>
      </p:ext>
    </p:extLst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86CB4B4D-7CA3-9044-876B-883B54F8677D}" type="slidenum">
              <a:rPr lang="en-IE" smtClean="0"/>
              <a:pPr/>
              <a:t>‹#›</a:t>
            </a:fld>
            <a:endParaRPr lang="en-IE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69"/>
            <a:ext cx="1828800" cy="3589655"/>
          </a:xfrm>
        </p:spPr>
        <p:txBody>
          <a:bodyPr/>
          <a:lstStyle>
            <a:lvl1pPr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 b="0" i="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69"/>
            <a:ext cx="1828800" cy="3589655"/>
          </a:xfrm>
        </p:spPr>
        <p:txBody>
          <a:bodyPr/>
          <a:lstStyle>
            <a:lvl1pPr>
              <a:spcBef>
                <a:spcPts val="1100"/>
              </a:spcBef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3469"/>
            <a:ext cx="1828800" cy="3589655"/>
          </a:xfrm>
        </p:spPr>
        <p:txBody>
          <a:bodyPr/>
          <a:lstStyle>
            <a:lvl1pPr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3469"/>
            <a:ext cx="1828800" cy="3589655"/>
          </a:xfrm>
        </p:spPr>
        <p:txBody>
          <a:bodyPr/>
          <a:lstStyle>
            <a:lvl1pPr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8600" y="4828032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3002180270"/>
      </p:ext>
    </p:extLst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64008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86CB4B4D-7CA3-9044-876B-883B54F8677D}" type="slidenum">
              <a:rPr lang="en-IE" smtClean="0"/>
              <a:pPr/>
              <a:t>‹#›</a:t>
            </a:fld>
            <a:endParaRPr lang="en-IE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 b="0" i="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4114800" cy="3585845"/>
          </a:xfrm>
        </p:spPr>
        <p:txBody>
          <a:bodyPr/>
          <a:lstStyle>
            <a:lvl1pPr>
              <a:defRPr sz="1600"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8600" y="4828032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3808423708"/>
      </p:ext>
    </p:extLst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64008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86CB4B4D-7CA3-9044-876B-883B54F8677D}" type="slidenum">
              <a:rPr lang="en-IE" smtClean="0"/>
              <a:pPr/>
              <a:t>‹#›</a:t>
            </a:fld>
            <a:endParaRPr lang="en-I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79"/>
            <a:ext cx="1828800" cy="3585845"/>
          </a:xfrm>
        </p:spPr>
        <p:txBody>
          <a:bodyPr/>
          <a:lstStyle>
            <a:lvl1pPr>
              <a:spcBef>
                <a:spcPts val="1100"/>
              </a:spcBef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7279"/>
            <a:ext cx="1828800" cy="3585845"/>
          </a:xfrm>
        </p:spPr>
        <p:txBody>
          <a:bodyPr/>
          <a:lstStyle>
            <a:lvl1pPr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8600" y="4828032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508773253"/>
      </p:ext>
    </p:extLst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86CB4B4D-7CA3-9044-876B-883B54F8677D}" type="slidenum">
              <a:rPr lang="en-IE" smtClean="0"/>
              <a:pPr/>
              <a:t>‹#›</a:t>
            </a:fld>
            <a:endParaRPr lang="en-IE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7280"/>
            <a:ext cx="1828800" cy="3501445"/>
          </a:xfrm>
        </p:spPr>
        <p:txBody>
          <a:bodyPr/>
          <a:lstStyle>
            <a:lvl1pPr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 b="0" i="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7280"/>
            <a:ext cx="1828800" cy="3501445"/>
          </a:xfrm>
        </p:spPr>
        <p:txBody>
          <a:bodyPr/>
          <a:lstStyle>
            <a:lvl1pPr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8600" y="4828032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288022658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192024"/>
            <a:ext cx="4114800" cy="300037"/>
          </a:xfrm>
        </p:spPr>
        <p:txBody>
          <a:bodyPr/>
          <a:lstStyle>
            <a:lvl1pPr>
              <a:defRPr sz="1600" b="0" i="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4114800" cy="3488731"/>
          </a:xfrm>
        </p:spPr>
        <p:txBody>
          <a:bodyPr/>
          <a:lstStyle>
            <a:lvl1pPr>
              <a:defRPr sz="1600" b="0" i="0"/>
            </a:lvl1pPr>
            <a:lvl2pPr>
              <a:defRPr sz="1400" b="0" i="0"/>
            </a:lvl2pPr>
            <a:lvl3pPr>
              <a:defRPr sz="1400" b="0" i="0"/>
            </a:lvl3pPr>
            <a:lvl4pPr>
              <a:defRPr sz="1400" b="0" i="0"/>
            </a:lvl4pPr>
            <a:lvl5pPr>
              <a:defRPr sz="14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2165156"/>
      </p:ext>
    </p:extLst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b="0" i="0" dirty="0">
              <a:solidFill>
                <a:srgbClr val="FFFFFF"/>
              </a:solidFill>
              <a:latin typeface="IBM Plex Sans" panose="020B0503050203000203" pitchFamily="34" charset="77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86CB4B4D-7CA3-9044-876B-883B54F8677D}" type="slidenum">
              <a:rPr lang="en-IE" smtClean="0"/>
              <a:pPr/>
              <a:t>‹#›</a:t>
            </a:fld>
            <a:endParaRPr lang="en-IE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24712"/>
            <a:ext cx="4114800" cy="3501445"/>
          </a:xfrm>
        </p:spPr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  <a:lvl2pPr marL="0" indent="0">
              <a:spcBef>
                <a:spcPts val="1100"/>
              </a:spcBef>
              <a:buFontTx/>
              <a:buNone/>
              <a:defRPr sz="1100" b="0" i="0">
                <a:solidFill>
                  <a:schemeClr val="bg2"/>
                </a:solidFill>
              </a:defRPr>
            </a:lvl2pPr>
            <a:lvl3pPr>
              <a:defRPr sz="1100" b="0" i="0">
                <a:solidFill>
                  <a:schemeClr val="bg2"/>
                </a:solidFill>
              </a:defRPr>
            </a:lvl3pPr>
            <a:lvl4pPr>
              <a:defRPr sz="1100" b="0" i="0">
                <a:solidFill>
                  <a:schemeClr val="bg2"/>
                </a:solidFill>
              </a:defRPr>
            </a:lvl4pPr>
            <a:lvl5pPr>
              <a:defRPr sz="1100" b="0" i="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 b="0" i="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8600" y="4828032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3728629175"/>
      </p:ext>
    </p:extLst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02899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86CB4B4D-7CA3-9044-876B-883B54F8677D}" type="slidenum">
              <a:rPr lang="en-IE" smtClean="0"/>
              <a:pPr/>
              <a:t>‹#›</a:t>
            </a:fld>
            <a:endParaRPr lang="en-IE" dirty="0"/>
          </a:p>
        </p:txBody>
      </p:sp>
      <p:sp>
        <p:nvSpPr>
          <p:cNvPr id="6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8600" y="4828032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3468781297"/>
      </p:ext>
    </p:extLst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02899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86CB4B4D-7CA3-9044-876B-883B54F8677D}" type="slidenum">
              <a:rPr lang="en-IE" smtClean="0"/>
              <a:pPr/>
              <a:t>‹#›</a:t>
            </a:fld>
            <a:endParaRPr lang="en-IE" dirty="0"/>
          </a:p>
        </p:txBody>
      </p:sp>
      <p:sp>
        <p:nvSpPr>
          <p:cNvPr id="5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8600" y="4828032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344856881"/>
      </p:ext>
    </p:extLst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38100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86CB4B4D-7CA3-9044-876B-883B54F8677D}" type="slidenum">
              <a:rPr lang="en-IE" smtClean="0"/>
              <a:pPr/>
              <a:t>‹#›</a:t>
            </a:fld>
            <a:endParaRPr lang="en-IE" dirty="0"/>
          </a:p>
        </p:txBody>
      </p:sp>
      <p:sp>
        <p:nvSpPr>
          <p:cNvPr id="5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8600" y="4828032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3941080011"/>
      </p:ext>
    </p:extLst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86CB4B4D-7CA3-9044-876B-883B54F8677D}" type="slidenum">
              <a:rPr lang="en-IE" smtClean="0"/>
              <a:pPr/>
              <a:t>‹#›</a:t>
            </a:fld>
            <a:endParaRPr lang="en-IE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182880"/>
            <a:ext cx="4114800" cy="300037"/>
          </a:xfrm>
        </p:spPr>
        <p:txBody>
          <a:bodyPr/>
          <a:lstStyle>
            <a:lvl1pPr>
              <a:defRPr sz="1600" b="0" i="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4114800" cy="3488731"/>
          </a:xfrm>
        </p:spPr>
        <p:txBody>
          <a:bodyPr/>
          <a:lstStyle>
            <a:lvl1pPr>
              <a:defRPr sz="1600" b="0" i="0"/>
            </a:lvl1pPr>
            <a:lvl2pPr>
              <a:defRPr sz="1400" b="0" i="0"/>
            </a:lvl2pPr>
            <a:lvl3pPr>
              <a:defRPr sz="1400" b="0" i="0"/>
            </a:lvl3pPr>
            <a:lvl4pPr>
              <a:defRPr sz="1400" b="0" i="0"/>
            </a:lvl4pPr>
            <a:lvl5pPr>
              <a:defRPr sz="14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8600" y="4828032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1923430535"/>
      </p:ext>
    </p:extLst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86CB4B4D-7CA3-9044-876B-883B54F8677D}" type="slidenum">
              <a:rPr lang="en-IE" smtClean="0"/>
              <a:pPr/>
              <a:t>‹#›</a:t>
            </a:fld>
            <a:endParaRPr lang="en-IE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tx2">
              <a:lumMod val="50000"/>
            </a:schemeClr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4572000" cy="2111375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4571999" cy="257175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8600" y="4828032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393151643"/>
      </p:ext>
    </p:extLst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7998" y="2571750"/>
            <a:ext cx="2286000" cy="2571750"/>
          </a:xfrm>
          <a:solidFill>
            <a:schemeClr val="accent1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2286000" y="257175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2285997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86CB4B4D-7CA3-9044-876B-883B54F8677D}" type="slidenum">
              <a:rPr lang="en-IE" smtClean="0"/>
              <a:pPr/>
              <a:t>‹#›</a:t>
            </a:fld>
            <a:endParaRPr lang="en-IE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9143999" cy="257175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4800" b="0" i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8600" y="4828032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500668584"/>
      </p:ext>
    </p:extLst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86CB4B4D-7CA3-9044-876B-883B54F8677D}" type="slidenum">
              <a:rPr lang="en-IE" smtClean="0"/>
              <a:pPr/>
              <a:t>‹#›</a:t>
            </a:fld>
            <a:endParaRPr lang="en-IE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9143999" cy="1290639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2400" b="0" i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8600" y="4828032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2159829262"/>
      </p:ext>
    </p:extLst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2857500"/>
            <a:ext cx="2286000" cy="2286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b="0" i="0">
                <a:solidFill>
                  <a:schemeClr val="bg2"/>
                </a:solidFill>
              </a:defRPr>
            </a:lvl1pPr>
            <a:lvl2pPr>
              <a:defRPr sz="1000" b="0" i="0">
                <a:solidFill>
                  <a:schemeClr val="bg2"/>
                </a:solidFill>
              </a:defRPr>
            </a:lvl2pPr>
            <a:lvl3pPr>
              <a:defRPr sz="1000" b="0" i="0">
                <a:solidFill>
                  <a:schemeClr val="bg2"/>
                </a:solidFill>
              </a:defRPr>
            </a:lvl3pPr>
            <a:lvl4pPr>
              <a:defRPr sz="1000" b="0" i="0">
                <a:solidFill>
                  <a:schemeClr val="bg2"/>
                </a:solidFill>
              </a:defRPr>
            </a:lvl4pPr>
            <a:lvl5pPr>
              <a:defRPr sz="1000" b="0" i="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86CB4B4D-7CA3-9044-876B-883B54F8677D}" type="slidenum">
              <a:rPr lang="en-IE" smtClean="0"/>
              <a:pPr/>
              <a:t>‹#›</a:t>
            </a:fld>
            <a:endParaRPr lang="en-IE" dirty="0"/>
          </a:p>
        </p:txBody>
      </p:sp>
      <p:sp>
        <p:nvSpPr>
          <p:cNvPr id="5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8600" y="4828032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1953075510"/>
      </p:ext>
    </p:extLst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2286000" cy="51435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600" b="0" i="0">
                <a:solidFill>
                  <a:schemeClr val="bg2"/>
                </a:solidFill>
              </a:defRPr>
            </a:lvl1pPr>
            <a:lvl2pPr>
              <a:defRPr sz="1100" b="0" i="0">
                <a:solidFill>
                  <a:schemeClr val="bg2"/>
                </a:solidFill>
              </a:defRPr>
            </a:lvl2pPr>
            <a:lvl3pPr>
              <a:defRPr sz="1100" b="0" i="0">
                <a:solidFill>
                  <a:schemeClr val="bg2"/>
                </a:solidFill>
              </a:defRPr>
            </a:lvl3pPr>
            <a:lvl4pPr>
              <a:defRPr sz="1100" b="0" i="0">
                <a:solidFill>
                  <a:schemeClr val="bg2"/>
                </a:solidFill>
              </a:defRPr>
            </a:lvl4pPr>
            <a:lvl5pPr>
              <a:defRPr sz="1100" b="0" i="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2286000" y="0"/>
            <a:ext cx="2286000" cy="51435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4572000" y="0"/>
            <a:ext cx="2286000" cy="51435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6858000" y="0"/>
            <a:ext cx="2286000" cy="5143500"/>
          </a:xfrm>
          <a:solidFill>
            <a:schemeClr val="tx2">
              <a:lumMod val="75000"/>
            </a:schemeClr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86CB4B4D-7CA3-9044-876B-883B54F8677D}" type="slidenum">
              <a:rPr lang="en-IE" smtClean="0"/>
              <a:pPr/>
              <a:t>‹#›</a:t>
            </a:fld>
            <a:endParaRPr lang="en-IE" dirty="0"/>
          </a:p>
        </p:txBody>
      </p:sp>
      <p:sp>
        <p:nvSpPr>
          <p:cNvPr id="8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8600" y="4828032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278151152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4572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tx2">
              <a:lumMod val="50000"/>
            </a:schemeClr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4571999" cy="257175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8039151"/>
      </p:ext>
    </p:extLst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86CB4B4D-7CA3-9044-876B-883B54F8677D}" type="slidenum">
              <a:rPr lang="en-IE" smtClean="0"/>
              <a:pPr/>
              <a:t>‹#›</a:t>
            </a:fld>
            <a:endParaRPr lang="en-IE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1445"/>
          </a:xfrm>
        </p:spPr>
        <p:txBody>
          <a:bodyPr/>
          <a:lstStyle>
            <a:lvl1pPr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8600" y="4828032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3799919023"/>
      </p:ext>
    </p:extLst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86CB4B4D-7CA3-9044-876B-883B54F8677D}" type="slidenum">
              <a:rPr lang="en-IE" smtClean="0"/>
              <a:pPr/>
              <a:t>‹#›</a:t>
            </a:fld>
            <a:endParaRPr lang="en-I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8"/>
            <a:ext cx="1828800" cy="3454400"/>
          </a:xfrm>
        </p:spPr>
        <p:txBody>
          <a:bodyPr/>
          <a:lstStyle>
            <a:lvl1pPr>
              <a:defRPr sz="1400" b="0" i="0"/>
            </a:lvl1pPr>
            <a:lvl2pPr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2514600" y="666750"/>
            <a:ext cx="6400800" cy="3824288"/>
          </a:xfrm>
        </p:spPr>
        <p:txBody>
          <a:bodyPr/>
          <a:lstStyle>
            <a:lvl1pPr>
              <a:defRPr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8600" y="4828032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4014311164"/>
      </p:ext>
    </p:extLst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86CB4B4D-7CA3-9044-876B-883B54F8677D}" type="slidenum">
              <a:rPr lang="en-IE" smtClean="0"/>
              <a:pPr/>
              <a:t>‹#›</a:t>
            </a:fld>
            <a:endParaRPr lang="en-I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8"/>
            <a:ext cx="1828800" cy="3454400"/>
          </a:xfrm>
        </p:spPr>
        <p:txBody>
          <a:bodyPr/>
          <a:lstStyle>
            <a:lvl1pPr>
              <a:defRPr sz="1400" b="0" i="0"/>
            </a:lvl1pPr>
            <a:lvl2pPr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8600" y="4828032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535855414"/>
      </p:ext>
    </p:extLst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86CB4B4D-7CA3-9044-876B-883B54F8677D}" type="slidenum">
              <a:rPr lang="en-IE" smtClean="0"/>
              <a:pPr/>
              <a:t>‹#›</a:t>
            </a:fld>
            <a:endParaRPr lang="en-I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 b="0" i="0"/>
            </a:lvl1pPr>
            <a:lvl2pPr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4712"/>
            <a:ext cx="1828800" cy="3456432"/>
          </a:xfrm>
        </p:spPr>
        <p:txBody>
          <a:bodyPr/>
          <a:lstStyle>
            <a:lvl1pPr>
              <a:defRPr sz="1400" b="0" i="0"/>
            </a:lvl1pPr>
            <a:lvl2pPr marL="0" indent="0">
              <a:buNone/>
              <a:defRPr sz="1000" b="0" i="0"/>
            </a:lvl2pPr>
            <a:lvl3pPr>
              <a:defRPr sz="1000" b="0" i="0"/>
            </a:lvl3pPr>
            <a:lvl4pPr>
              <a:defRPr sz="1000" b="0" i="0"/>
            </a:lvl4pPr>
            <a:lvl5pPr>
              <a:defRPr sz="10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8600" y="4828032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554311825"/>
      </p:ext>
    </p:extLst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86CB4B4D-7CA3-9044-876B-883B54F8677D}" type="slidenum">
              <a:rPr lang="en-IE" smtClean="0"/>
              <a:pPr/>
              <a:t>‹#›</a:t>
            </a:fld>
            <a:endParaRPr lang="en-I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 b="0" i="0"/>
            </a:lvl1pPr>
            <a:lvl2pPr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16013"/>
            <a:ext cx="1828800" cy="3456432"/>
          </a:xfrm>
        </p:spPr>
        <p:txBody>
          <a:bodyPr/>
          <a:lstStyle>
            <a:lvl1pPr>
              <a:defRPr sz="1400" b="0" i="0"/>
            </a:lvl1pPr>
            <a:lvl2pPr marL="0" indent="0">
              <a:buNone/>
              <a:defRPr sz="1000" b="0" i="0"/>
            </a:lvl2pPr>
            <a:lvl3pPr>
              <a:defRPr sz="1000" b="0" i="0"/>
            </a:lvl3pPr>
            <a:lvl4pPr>
              <a:defRPr sz="1000" b="0" i="0"/>
            </a:lvl4pPr>
            <a:lvl5pPr>
              <a:defRPr sz="10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700392" y="1051560"/>
            <a:ext cx="4215008" cy="3456432"/>
          </a:xfrm>
        </p:spPr>
        <p:txBody>
          <a:bodyPr/>
          <a:lstStyle>
            <a:lvl1pPr marL="117475" indent="-117475">
              <a:tabLst/>
              <a:defRPr sz="2400" b="0" i="0"/>
            </a:lvl1pPr>
            <a:lvl2pPr marL="0" indent="0"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8600" y="4828032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3055185269"/>
      </p:ext>
    </p:extLst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86CB4B4D-7CA3-9044-876B-883B54F8677D}" type="slidenum">
              <a:rPr lang="en-IE" smtClean="0"/>
              <a:pPr/>
              <a:t>‹#›</a:t>
            </a:fld>
            <a:endParaRPr lang="en-IE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92024"/>
            <a:ext cx="1828800" cy="4408995"/>
          </a:xfrm>
        </p:spPr>
        <p:txBody>
          <a:bodyPr/>
          <a:lstStyle>
            <a:lvl1pPr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14600" y="225425"/>
            <a:ext cx="6400800" cy="459740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icon to add table</a:t>
            </a:r>
          </a:p>
        </p:txBody>
      </p:sp>
      <p:sp>
        <p:nvSpPr>
          <p:cNvPr id="8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8600" y="4828032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1482239273"/>
      </p:ext>
    </p:extLst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86CB4B4D-7CA3-9044-876B-883B54F8677D}" type="slidenum">
              <a:rPr lang="en-IE" smtClean="0"/>
              <a:pPr/>
              <a:t>‹#›</a:t>
            </a:fld>
            <a:endParaRPr lang="en-IE" dirty="0"/>
          </a:p>
        </p:txBody>
      </p:sp>
      <p:sp>
        <p:nvSpPr>
          <p:cNvPr id="5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8600" y="4828032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1148237249"/>
      </p:ext>
    </p:extLst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75614667"/>
      </p:ext>
    </p:extLst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">
    <p:bg>
      <p:bgPr>
        <a:solidFill>
          <a:schemeClr val="tx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86CB4B4D-7CA3-9044-876B-883B54F8677D}" type="slidenum">
              <a:rPr lang="en-IE" smtClean="0"/>
              <a:pPr/>
              <a:t>‹#›</a:t>
            </a:fld>
            <a:endParaRPr lang="en-IE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4300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 sz="1100" b="0" i="0"/>
            </a:lvl1pPr>
            <a:lvl2pPr marL="173038" indent="-173038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Edit Master text styles</a:t>
            </a:r>
          </a:p>
        </p:txBody>
      </p:sp>
      <p:sp>
        <p:nvSpPr>
          <p:cNvPr id="7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8600" y="4828032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1826157042"/>
      </p:ext>
    </p:extLst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86CB4B4D-7CA3-9044-876B-883B54F8677D}" type="slidenum">
              <a:rPr lang="en-IE" smtClean="0"/>
              <a:pPr/>
              <a:t>‹#›</a:t>
            </a:fld>
            <a:endParaRPr lang="en-IE" dirty="0"/>
          </a:p>
        </p:txBody>
      </p:sp>
      <p:sp>
        <p:nvSpPr>
          <p:cNvPr id="5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8600" y="4828032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53106" y="1573759"/>
            <a:ext cx="1637786" cy="1526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3328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7998" y="2571750"/>
            <a:ext cx="2286000" cy="2571750"/>
          </a:xfrm>
          <a:solidFill>
            <a:schemeClr val="accent1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2286000" y="257175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2285997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9143999" cy="257175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4800" b="0" i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2532516"/>
      </p:ext>
    </p:extLst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4_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>
            <a:spLocks noGrp="1"/>
          </p:cNvSpPr>
          <p:nvPr>
            <p:ph type="sldNum" sz="quarter" idx="2"/>
          </p:nvPr>
        </p:nvSpPr>
        <p:spPr>
          <a:xfrm>
            <a:off x="4419600" y="4487862"/>
            <a:ext cx="2133600" cy="279401"/>
          </a:xfrm>
          <a:prstGeom prst="rect">
            <a:avLst/>
          </a:prstGeom>
        </p:spPr>
        <p:txBody>
          <a:bodyPr/>
          <a:lstStyle>
            <a:lvl1pPr>
              <a:defRPr b="0" i="0"/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3174164"/>
      </p:ext>
    </p:extLst>
  </p:cSld>
  <p:clrMapOvr>
    <a:masterClrMapping/>
  </p:clrMapOvr>
  <p:transition spd="med"/>
</p:sldLayout>
</file>

<file path=ppt/slideLayouts/slideLayout35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(above) + content (1-colum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>
            <a:spLocks noGrp="1"/>
          </p:cNvSpPr>
          <p:nvPr>
            <p:ph type="body" idx="1"/>
          </p:nvPr>
        </p:nvSpPr>
        <p:spPr>
          <a:xfrm>
            <a:off x="228600" y="1095309"/>
            <a:ext cx="8541385" cy="324199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88" name="Shape 88"/>
          <p:cNvSpPr>
            <a:spLocks noGrp="1"/>
          </p:cNvSpPr>
          <p:nvPr>
            <p:ph type="title"/>
          </p:nvPr>
        </p:nvSpPr>
        <p:spPr>
          <a:xfrm>
            <a:off x="228600" y="173736"/>
            <a:ext cx="4474777" cy="91440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000" b="0" i="0"/>
            </a:lvl1pPr>
          </a:lstStyle>
          <a:p>
            <a:r>
              <a:rPr dirty="0"/>
              <a:t>Title Text</a:t>
            </a:r>
          </a:p>
        </p:txBody>
      </p:sp>
      <p:sp>
        <p:nvSpPr>
          <p:cNvPr id="89" name="Shape 8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 b="0" i="0"/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4929796"/>
      </p:ext>
    </p:extLst>
  </p:cSld>
  <p:clrMapOvr>
    <a:masterClrMapping/>
  </p:clrMapOvr>
  <p:transition spd="med"/>
</p:sldLayout>
</file>

<file path=ppt/slideLayouts/slideLayout3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3" name="image5.png" descr="Picture 10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504" y="4846320"/>
            <a:ext cx="97693" cy="91441"/>
          </a:xfrm>
          <a:prstGeom prst="rect">
            <a:avLst/>
          </a:prstGeom>
          <a:ln w="12700">
            <a:miter lim="400000"/>
          </a:ln>
        </p:spPr>
      </p:pic>
      <p:sp>
        <p:nvSpPr>
          <p:cNvPr id="504" name="Shape 504"/>
          <p:cNvSpPr>
            <a:spLocks noGrp="1"/>
          </p:cNvSpPr>
          <p:nvPr>
            <p:ph type="sldNum" sz="quarter" idx="2"/>
          </p:nvPr>
        </p:nvSpPr>
        <p:spPr>
          <a:xfrm>
            <a:off x="8788399" y="4812791"/>
            <a:ext cx="127001" cy="127001"/>
          </a:xfrm>
          <a:prstGeom prst="rect">
            <a:avLst/>
          </a:prstGeom>
        </p:spPr>
        <p:txBody>
          <a:bodyPr/>
          <a:lstStyle>
            <a:lvl1pPr>
              <a:defRPr b="0" i="0"/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7650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Gradient, text, pictur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0AED3DDC-D932-8F4C-B2D1-3024FFE263E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588" y="-1587"/>
            <a:ext cx="4570412" cy="5143500"/>
          </a:xfrm>
        </p:spPr>
        <p:txBody>
          <a:bodyPr lIns="210312" tIns="164592"/>
          <a:lstStyle>
            <a:lvl1pPr marL="0" indent="0">
              <a:buFont typeface="Arial" panose="020B0604020202020204" pitchFamily="34" charset="0"/>
              <a:buNone/>
              <a:defRPr sz="2400"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4EB8D16-16A9-DB41-A65E-D62CBD8E6182}"/>
              </a:ext>
            </a:extLst>
          </p:cNvPr>
          <p:cNvSpPr txBox="1">
            <a:spLocks/>
          </p:cNvSpPr>
          <p:nvPr userDrawn="1"/>
        </p:nvSpPr>
        <p:spPr>
          <a:xfrm>
            <a:off x="228600" y="201168"/>
            <a:ext cx="4114800" cy="381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endParaRPr lang="en-US" dirty="0">
              <a:latin typeface="IBM Plex Sans Light" panose="020B0403050203000203" pitchFamily="34" charset="77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6A52ADE-BC76-D54C-BEDE-A2593D26C91F}"/>
              </a:ext>
            </a:extLst>
          </p:cNvPr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gradFill flip="none" rotWithShape="1">
            <a:gsLst>
              <a:gs pos="0">
                <a:schemeClr val="accent3"/>
              </a:gs>
              <a:gs pos="100000">
                <a:schemeClr val="accent2"/>
              </a:gs>
            </a:gsLst>
            <a:lin ang="2700000" scaled="1"/>
            <a:tileRect/>
          </a:gradFill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02D68EF-9908-8E43-AF4B-2055FD69E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0599" y="3209925"/>
            <a:ext cx="4114733" cy="1389507"/>
          </a:xfrm>
        </p:spPr>
        <p:txBody>
          <a:bodyPr/>
          <a:lstStyle>
            <a:lvl1pPr>
              <a:defRPr lang="en-US" sz="11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16">
            <a:extLst>
              <a:ext uri="{FF2B5EF4-FFF2-40B4-BE49-F238E27FC236}">
                <a16:creationId xmlns:a16="http://schemas.microsoft.com/office/drawing/2014/main" id="{6F4C9E85-18D6-4246-921B-ACAE964001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00600" y="214062"/>
            <a:ext cx="4114800" cy="297842"/>
          </a:xfrm>
        </p:spPr>
        <p:txBody>
          <a:bodyPr/>
          <a:lstStyle>
            <a:lvl1pPr>
              <a:defRPr lang="en-US" sz="14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Footer Placeholder">
            <a:extLst>
              <a:ext uri="{FF2B5EF4-FFF2-40B4-BE49-F238E27FC236}">
                <a16:creationId xmlns:a16="http://schemas.microsoft.com/office/drawing/2014/main" id="{6AEADDF5-06F8-3C49-AD09-077AF1995CD8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28666" y="4787900"/>
            <a:ext cx="4114735" cy="16668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908503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, Gray 100_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F351096-2ADB-AE4C-833B-1271F3B8202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2788" y="4313853"/>
            <a:ext cx="686250" cy="640080"/>
          </a:xfrm>
          <a:prstGeom prst="rect">
            <a:avLst/>
          </a:prstGeom>
        </p:spPr>
      </p:pic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3B02629D-F21C-F94B-AA52-9B1A79B92AC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66" y="4787900"/>
            <a:ext cx="4114735" cy="16668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520C2238-12F4-A848-8504-A83F029B445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5359" y="165927"/>
            <a:ext cx="4118041" cy="1274866"/>
          </a:xfrm>
        </p:spPr>
        <p:txBody>
          <a:bodyPr/>
          <a:lstStyle>
            <a:lvl1pPr>
              <a:lnSpc>
                <a:spcPct val="105000"/>
              </a:lnSpc>
              <a:spcBef>
                <a:spcPts val="0"/>
              </a:spcBef>
              <a:defRPr sz="2400" b="0" i="0">
                <a:solidFill>
                  <a:schemeClr val="bg1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T1 presentation title here, can be two or three lines</a:t>
            </a:r>
            <a:br>
              <a:rPr lang="en-US" dirty="0"/>
            </a:br>
            <a:r>
              <a:rPr lang="en-US" dirty="0"/>
              <a:t>Plex Sans light 24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Text Placeholder 18">
            <a:extLst>
              <a:ext uri="{FF2B5EF4-FFF2-40B4-BE49-F238E27FC236}">
                <a16:creationId xmlns:a16="http://schemas.microsoft.com/office/drawing/2014/main" id="{DBC2E675-A06B-014F-9E54-31C906ED962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8600" y="1930400"/>
            <a:ext cx="4114800" cy="585787"/>
          </a:xfrm>
        </p:spPr>
        <p:txBody>
          <a:bodyPr/>
          <a:lstStyle>
            <a:lvl1pPr>
              <a:spcBef>
                <a:spcPts val="0"/>
              </a:spcBef>
              <a:defRPr sz="1200" b="0" i="0">
                <a:solidFill>
                  <a:schemeClr val="bg1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First name, last name</a:t>
            </a:r>
            <a:br>
              <a:rPr lang="en-US" dirty="0"/>
            </a:br>
            <a:r>
              <a:rPr lang="en-US" dirty="0"/>
              <a:t>Job title – Plex Sans Light 12 </a:t>
            </a:r>
            <a:r>
              <a:rPr lang="en-US" dirty="0" err="1"/>
              <a:t>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7310117"/>
      </p:ext>
    </p:extLst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, Teal 10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D3F3415-6798-C644-90F5-1BCC2283114C}"/>
              </a:ext>
            </a:extLst>
          </p:cNvPr>
          <p:cNvSpPr/>
          <p:nvPr userDrawn="1"/>
        </p:nvSpPr>
        <p:spPr bwMode="auto">
          <a:xfrm>
            <a:off x="0" y="3857897"/>
            <a:ext cx="9144000" cy="1285603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DFF4E1E1-7D36-4043-B111-7EC28CD39B4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66" y="4787900"/>
            <a:ext cx="4114735" cy="166687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993E4F7-551B-F747-800D-18F1F7B237B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5359" y="165927"/>
            <a:ext cx="4118041" cy="1274866"/>
          </a:xfrm>
        </p:spPr>
        <p:txBody>
          <a:bodyPr/>
          <a:lstStyle>
            <a:lvl1pPr>
              <a:lnSpc>
                <a:spcPct val="105000"/>
              </a:lnSpc>
              <a:spcBef>
                <a:spcPts val="0"/>
              </a:spcBef>
              <a:defRPr sz="2400" b="0" i="0">
                <a:solidFill>
                  <a:schemeClr val="tx2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T1 presentation title here, can be two or three lines</a:t>
            </a:r>
            <a:br>
              <a:rPr lang="en-US" dirty="0"/>
            </a:br>
            <a:r>
              <a:rPr lang="en-US" dirty="0"/>
              <a:t>Plex Sans light 24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7" name="Text Placeholder 18">
            <a:extLst>
              <a:ext uri="{FF2B5EF4-FFF2-40B4-BE49-F238E27FC236}">
                <a16:creationId xmlns:a16="http://schemas.microsoft.com/office/drawing/2014/main" id="{2DF33E25-1411-194E-8407-85C3C5BC822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8600" y="1930400"/>
            <a:ext cx="4114800" cy="585787"/>
          </a:xfrm>
        </p:spPr>
        <p:txBody>
          <a:bodyPr/>
          <a:lstStyle>
            <a:lvl1pPr>
              <a:spcBef>
                <a:spcPts val="0"/>
              </a:spcBef>
              <a:defRPr sz="1200" b="0" i="0">
                <a:solidFill>
                  <a:schemeClr val="tx2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First name, last name</a:t>
            </a:r>
            <a:br>
              <a:rPr lang="en-US" dirty="0"/>
            </a:br>
            <a:r>
              <a:rPr lang="en-US" dirty="0"/>
              <a:t>Job title – Plex Sans Light 12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A6422B2-D1BB-E04C-888B-B613124FD75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2788" y="4313853"/>
            <a:ext cx="686250" cy="64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652912"/>
      </p:ext>
    </p:extLst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, Gradient 1">
    <p:bg>
      <p:bgPr>
        <a:gradFill flip="none" rotWithShape="1">
          <a:gsLst>
            <a:gs pos="2000">
              <a:schemeClr val="accent1"/>
            </a:gs>
            <a:gs pos="100000">
              <a:schemeClr val="accent5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F58EEA11-4D91-FC4A-A0E6-D81912B6B7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66" y="4787900"/>
            <a:ext cx="4114735" cy="166687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D7BA7C25-8CB3-974E-A010-5396223FF3B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5359" y="165927"/>
            <a:ext cx="4118041" cy="1274866"/>
          </a:xfrm>
        </p:spPr>
        <p:txBody>
          <a:bodyPr/>
          <a:lstStyle>
            <a:lvl1pPr>
              <a:lnSpc>
                <a:spcPct val="105000"/>
              </a:lnSpc>
              <a:spcBef>
                <a:spcPts val="0"/>
              </a:spcBef>
              <a:defRPr sz="2400" b="0" i="0">
                <a:solidFill>
                  <a:schemeClr val="tx2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T1 presentation title here, can be two or three lines</a:t>
            </a:r>
            <a:br>
              <a:rPr lang="en-US" dirty="0"/>
            </a:br>
            <a:r>
              <a:rPr lang="en-US" dirty="0"/>
              <a:t>Plex Sans light 24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9" name="Text Placeholder 18">
            <a:extLst>
              <a:ext uri="{FF2B5EF4-FFF2-40B4-BE49-F238E27FC236}">
                <a16:creationId xmlns:a16="http://schemas.microsoft.com/office/drawing/2014/main" id="{6683ADB2-C50B-164A-8DB1-2B92DE26F72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8600" y="1930400"/>
            <a:ext cx="4114800" cy="585787"/>
          </a:xfrm>
        </p:spPr>
        <p:txBody>
          <a:bodyPr/>
          <a:lstStyle>
            <a:lvl1pPr>
              <a:spcBef>
                <a:spcPts val="0"/>
              </a:spcBef>
              <a:defRPr sz="1200" b="0" i="0">
                <a:solidFill>
                  <a:schemeClr val="tx2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First name, last name</a:t>
            </a:r>
            <a:br>
              <a:rPr lang="en-US" dirty="0"/>
            </a:br>
            <a:r>
              <a:rPr lang="en-US" dirty="0"/>
              <a:t>Job title – Plex Sans Light 12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156E00F-8CD5-6848-AA38-ED4C8DE6FCC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6780" y="4316566"/>
            <a:ext cx="686250" cy="64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304168"/>
      </p:ext>
    </p:extLst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, Gradient 2">
    <p:bg>
      <p:bgPr>
        <a:gradFill flip="none" rotWithShape="1">
          <a:gsLst>
            <a:gs pos="0">
              <a:schemeClr val="accent2"/>
            </a:gs>
            <a:gs pos="99000">
              <a:schemeClr val="accent3"/>
            </a:gs>
          </a:gsLst>
          <a:lin ang="135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05C89FBD-F852-C343-ABB7-3FF6111AA9E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66" y="4787900"/>
            <a:ext cx="4114735" cy="16668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7198E039-5E90-B340-8822-E2ABA3315A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5359" y="165927"/>
            <a:ext cx="4118041" cy="1274866"/>
          </a:xfrm>
        </p:spPr>
        <p:txBody>
          <a:bodyPr/>
          <a:lstStyle>
            <a:lvl1pPr>
              <a:lnSpc>
                <a:spcPct val="105000"/>
              </a:lnSpc>
              <a:spcBef>
                <a:spcPts val="0"/>
              </a:spcBef>
              <a:defRPr sz="2400" b="0" i="0">
                <a:solidFill>
                  <a:schemeClr val="bg1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T1 presentation title here, can be two or three lines</a:t>
            </a:r>
            <a:br>
              <a:rPr lang="en-US" dirty="0"/>
            </a:br>
            <a:r>
              <a:rPr lang="en-US" dirty="0"/>
              <a:t>Plex Sans light 24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9" name="Text Placeholder 18">
            <a:extLst>
              <a:ext uri="{FF2B5EF4-FFF2-40B4-BE49-F238E27FC236}">
                <a16:creationId xmlns:a16="http://schemas.microsoft.com/office/drawing/2014/main" id="{15E25962-B092-A747-8E2F-2F0D62803F0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8600" y="1930400"/>
            <a:ext cx="4114800" cy="585787"/>
          </a:xfrm>
        </p:spPr>
        <p:txBody>
          <a:bodyPr/>
          <a:lstStyle>
            <a:lvl1pPr>
              <a:spcBef>
                <a:spcPts val="0"/>
              </a:spcBef>
              <a:defRPr sz="1200" b="0" i="0">
                <a:solidFill>
                  <a:schemeClr val="bg1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First name, last name</a:t>
            </a:r>
            <a:br>
              <a:rPr lang="en-US" dirty="0"/>
            </a:br>
            <a:r>
              <a:rPr lang="en-US" dirty="0"/>
              <a:t>Job title – Plex Sans Light 12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4027DD9-942C-5541-A30E-CB9BB814415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3238" y="4313853"/>
            <a:ext cx="686250" cy="64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488561"/>
      </p:ext>
    </p:extLst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,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05C89FBD-F852-C343-ABB7-3FF6111AA9E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66" y="4787900"/>
            <a:ext cx="4114735" cy="166687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CB101D-E7B1-AF4C-B337-D6A7ABFC742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2788" y="4313853"/>
            <a:ext cx="686250" cy="6400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01976AB-98DC-6E46-AF3B-0CC982CCA7D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3209925"/>
          </a:xfrm>
          <a:prstGeom prst="rect">
            <a:avLst/>
          </a:prstGeom>
        </p:spPr>
      </p:pic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204CCB44-131B-8745-B94E-1551D49968E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5359" y="165927"/>
            <a:ext cx="4118041" cy="1274866"/>
          </a:xfrm>
        </p:spPr>
        <p:txBody>
          <a:bodyPr/>
          <a:lstStyle>
            <a:lvl1pPr>
              <a:lnSpc>
                <a:spcPct val="105000"/>
              </a:lnSpc>
              <a:spcBef>
                <a:spcPts val="0"/>
              </a:spcBef>
              <a:defRPr sz="2400" b="0" i="0"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T1 presentation title here, can be two or three lines</a:t>
            </a:r>
            <a:br>
              <a:rPr lang="en-US" dirty="0"/>
            </a:br>
            <a:r>
              <a:rPr lang="en-US" dirty="0"/>
              <a:t>Plex Sans light 24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11" name="Text Placeholder 18">
            <a:extLst>
              <a:ext uri="{FF2B5EF4-FFF2-40B4-BE49-F238E27FC236}">
                <a16:creationId xmlns:a16="http://schemas.microsoft.com/office/drawing/2014/main" id="{0503E93B-7FB8-E54A-A9F7-E622C7CBD6F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8600" y="1930400"/>
            <a:ext cx="4114800" cy="585787"/>
          </a:xfrm>
        </p:spPr>
        <p:txBody>
          <a:bodyPr/>
          <a:lstStyle>
            <a:lvl1pPr>
              <a:spcBef>
                <a:spcPts val="0"/>
              </a:spcBef>
              <a:defRPr sz="1200" b="0" i="0"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First name, last name</a:t>
            </a:r>
            <a:br>
              <a:rPr lang="en-US" dirty="0"/>
            </a:br>
            <a:r>
              <a:rPr lang="en-US" dirty="0"/>
              <a:t>Job title – Plex Sans Light 12 </a:t>
            </a:r>
            <a:r>
              <a:rPr lang="en-US" dirty="0" err="1"/>
              <a:t>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2456228"/>
      </p:ext>
    </p:extLst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ver Slide,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80F5F6-E8D2-3E49-B3F6-AF027BA1FBA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-1"/>
            <a:ext cx="9144000" cy="3848101"/>
          </a:xfrm>
          <a:prstGeom prst="rect">
            <a:avLst/>
          </a:prstGeom>
        </p:spPr>
      </p:pic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05C89FBD-F852-C343-ABB7-3FF6111AA9E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66" y="4787900"/>
            <a:ext cx="4114735" cy="166687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CB101D-E7B1-AF4C-B337-D6A7ABFC742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2788" y="4313853"/>
            <a:ext cx="686250" cy="640080"/>
          </a:xfrm>
          <a:prstGeom prst="rect">
            <a:avLst/>
          </a:prstGeom>
        </p:spPr>
      </p:pic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EA30DD0C-FF19-8243-92CD-019713E6D97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5359" y="165927"/>
            <a:ext cx="4118041" cy="1274866"/>
          </a:xfrm>
        </p:spPr>
        <p:txBody>
          <a:bodyPr/>
          <a:lstStyle>
            <a:lvl1pPr>
              <a:lnSpc>
                <a:spcPct val="105000"/>
              </a:lnSpc>
              <a:spcBef>
                <a:spcPts val="0"/>
              </a:spcBef>
              <a:defRPr sz="2400" b="0" i="0"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T1 presentation title here, can be two or three lines</a:t>
            </a:r>
            <a:br>
              <a:rPr lang="en-US" dirty="0"/>
            </a:br>
            <a:r>
              <a:rPr lang="en-US" dirty="0"/>
              <a:t>Plex Sans light 24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15" name="Text Placeholder 18">
            <a:extLst>
              <a:ext uri="{FF2B5EF4-FFF2-40B4-BE49-F238E27FC236}">
                <a16:creationId xmlns:a16="http://schemas.microsoft.com/office/drawing/2014/main" id="{683E421E-BD4F-D94A-9D81-854D8692035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8600" y="1930400"/>
            <a:ext cx="4114800" cy="585787"/>
          </a:xfrm>
        </p:spPr>
        <p:txBody>
          <a:bodyPr/>
          <a:lstStyle>
            <a:lvl1pPr>
              <a:spcBef>
                <a:spcPts val="0"/>
              </a:spcBef>
              <a:defRPr sz="1200" b="0" i="0"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First name, last name</a:t>
            </a:r>
            <a:br>
              <a:rPr lang="en-US" dirty="0"/>
            </a:br>
            <a:r>
              <a:rPr lang="en-US" dirty="0"/>
              <a:t>Job title – Plex Sans Light 12 </a:t>
            </a:r>
            <a:r>
              <a:rPr lang="en-US" dirty="0" err="1"/>
              <a:t>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227092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9143999" cy="1290639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2400" b="0" i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3648324"/>
      </p:ext>
    </p:extLst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ver Slide,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D296CE95-4D91-974B-93AE-45F5D41507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" y="-1"/>
            <a:ext cx="9144002" cy="384810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E2837BA-703D-4941-A6EE-CC75D04913C9}"/>
              </a:ext>
            </a:extLst>
          </p:cNvPr>
          <p:cNvSpPr/>
          <p:nvPr userDrawn="1"/>
        </p:nvSpPr>
        <p:spPr bwMode="auto">
          <a:xfrm>
            <a:off x="2618056" y="880849"/>
            <a:ext cx="1001005" cy="387397"/>
          </a:xfrm>
          <a:prstGeom prst="rect">
            <a:avLst/>
          </a:prstGeom>
          <a:solidFill>
            <a:srgbClr val="A4A3A4"/>
          </a:solidFill>
          <a:ln w="19050">
            <a:solidFill>
              <a:schemeClr val="bg1"/>
            </a:solidFill>
            <a:headEnd type="none" w="med" len="med"/>
            <a:tailEnd type="none" w="med" len="med"/>
          </a:ln>
          <a:effectLst>
            <a:softEdge rad="63500"/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05C89FBD-F852-C343-ABB7-3FF6111AA9E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66" y="4787900"/>
            <a:ext cx="4114735" cy="166687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CB101D-E7B1-AF4C-B337-D6A7ABFC742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2788" y="4313853"/>
            <a:ext cx="686250" cy="640080"/>
          </a:xfrm>
          <a:prstGeom prst="rect">
            <a:avLst/>
          </a:prstGeom>
        </p:spPr>
      </p:pic>
      <p:sp>
        <p:nvSpPr>
          <p:cNvPr id="10" name="Text Placeholder 18">
            <a:extLst>
              <a:ext uri="{FF2B5EF4-FFF2-40B4-BE49-F238E27FC236}">
                <a16:creationId xmlns:a16="http://schemas.microsoft.com/office/drawing/2014/main" id="{B1BA4E9C-AE9E-764D-B634-F1909EAB42A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8600" y="1930400"/>
            <a:ext cx="4114800" cy="585787"/>
          </a:xfrm>
        </p:spPr>
        <p:txBody>
          <a:bodyPr/>
          <a:lstStyle>
            <a:lvl1pPr>
              <a:spcBef>
                <a:spcPts val="0"/>
              </a:spcBef>
              <a:defRPr sz="1200" b="0" i="0"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First name, last name</a:t>
            </a:r>
            <a:br>
              <a:rPr lang="en-US" dirty="0"/>
            </a:br>
            <a:r>
              <a:rPr lang="en-US" dirty="0"/>
              <a:t>Job title – Plex Sans Light 12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63740CE-E969-B14F-990F-EB34DCE1FE5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00771" y="942199"/>
            <a:ext cx="1001004" cy="264695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33169860-A01D-FE42-83AE-54B0E14069F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5359" y="165927"/>
            <a:ext cx="4118041" cy="1274866"/>
          </a:xfrm>
        </p:spPr>
        <p:txBody>
          <a:bodyPr/>
          <a:lstStyle>
            <a:lvl1pPr>
              <a:lnSpc>
                <a:spcPct val="105000"/>
              </a:lnSpc>
              <a:spcBef>
                <a:spcPts val="0"/>
              </a:spcBef>
              <a:defRPr sz="2400" b="0" i="0"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T1 presentation title here, can be two or three lines</a:t>
            </a:r>
            <a:br>
              <a:rPr lang="en-US" dirty="0"/>
            </a:br>
            <a:r>
              <a:rPr lang="en-US" dirty="0"/>
              <a:t>Plex Sans light 24 </a:t>
            </a:r>
            <a:r>
              <a:rPr lang="en-US" dirty="0" err="1"/>
              <a:t>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7841131"/>
      </p:ext>
    </p:extLst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_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228600" y="238125"/>
            <a:ext cx="4114800" cy="4294632"/>
          </a:xfrm>
        </p:spPr>
        <p:txBody>
          <a:bodyPr/>
          <a:lstStyle>
            <a:lvl1pPr>
              <a:defRPr sz="3600" b="0" i="0">
                <a:gradFill flip="none" rotWithShape="1">
                  <a:gsLst>
                    <a:gs pos="0">
                      <a:schemeClr val="accent2"/>
                    </a:gs>
                    <a:gs pos="100000">
                      <a:schemeClr val="accent3"/>
                    </a:gs>
                  </a:gsLst>
                  <a:lin ang="0" scaled="1"/>
                  <a:tileRect/>
                </a:gra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Click to edit divider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6516406"/>
      </p:ext>
    </p:extLst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231963" y="241487"/>
            <a:ext cx="4108074" cy="763142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">
            <a:extLst>
              <a:ext uri="{FF2B5EF4-FFF2-40B4-BE49-F238E27FC236}">
                <a16:creationId xmlns:a16="http://schemas.microsoft.com/office/drawing/2014/main" id="{9D38DACF-2559-D043-98E7-C7446686EA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4114800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">
            <a:extLst>
              <a:ext uri="{FF2B5EF4-FFF2-40B4-BE49-F238E27FC236}">
                <a16:creationId xmlns:a16="http://schemas.microsoft.com/office/drawing/2014/main" id="{9E98C743-7322-D341-AD84-50076C86743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63650"/>
            <a:ext cx="4114732" cy="3251199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tx2"/>
              </a:buClr>
              <a:defRPr lang="en-US" sz="11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458357"/>
      </p:ext>
    </p:extLst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31458" y="1187669"/>
            <a:ext cx="4111942" cy="3308131"/>
          </a:xfrm>
        </p:spPr>
        <p:txBody>
          <a:bodyPr/>
          <a:lstStyle>
            <a:lvl1pPr>
              <a:lnSpc>
                <a:spcPct val="90000"/>
              </a:lnSpc>
              <a:defRPr sz="9600" b="0" i="0">
                <a:latin typeface="IBM Plex Sans Medm" panose="020B050305020300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">
            <a:extLst>
              <a:ext uri="{FF2B5EF4-FFF2-40B4-BE49-F238E27FC236}">
                <a16:creationId xmlns:a16="http://schemas.microsoft.com/office/drawing/2014/main" id="{B1E6651C-4201-434C-BC98-4F31D1F4BD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1458" y="241300"/>
            <a:ext cx="4111942" cy="679450"/>
          </a:xfrm>
        </p:spPr>
        <p:txBody>
          <a:bodyPr/>
          <a:lstStyle>
            <a:lvl1pPr marL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1884421618"/>
      </p:ext>
    </p:extLst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33855" y="1187669"/>
            <a:ext cx="4114800" cy="3313385"/>
          </a:xfrm>
        </p:spPr>
        <p:txBody>
          <a:bodyPr/>
          <a:lstStyle>
            <a:lvl1pPr>
              <a:lnSpc>
                <a:spcPct val="90000"/>
              </a:lnSpc>
              <a:defRPr sz="9600" b="0" i="0">
                <a:latin typeface="IBM Plex Sans Medm" panose="020B050305020300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Picture Placeholder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">
            <a:extLst>
              <a:ext uri="{FF2B5EF4-FFF2-40B4-BE49-F238E27FC236}">
                <a16:creationId xmlns:a16="http://schemas.microsoft.com/office/drawing/2014/main" id="{A25D63D9-5EB8-0243-A3A5-BFCF846455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3855" y="243379"/>
            <a:ext cx="4109545" cy="763143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1107822902"/>
      </p:ext>
    </p:extLst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599" y="144048"/>
            <a:ext cx="8686733" cy="4351751"/>
          </a:xfrm>
        </p:spPr>
        <p:txBody>
          <a:bodyPr/>
          <a:lstStyle>
            <a:lvl1pPr>
              <a:defRPr sz="9600" b="0" i="0">
                <a:latin typeface="IBM Plex Sans Light" panose="020B04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1749709"/>
      </p:ext>
    </p:extLst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30608" y="243379"/>
            <a:ext cx="4114734" cy="425767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6471541"/>
      </p:ext>
    </p:extLst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9826" y="244430"/>
            <a:ext cx="4108431" cy="425767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">
            <a:extLst>
              <a:ext uri="{FF2B5EF4-FFF2-40B4-BE49-F238E27FC236}">
                <a16:creationId xmlns:a16="http://schemas.microsoft.com/office/drawing/2014/main" id="{1B42922D-7CCC-7F4E-A6A5-21ACC5F9627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803554" y="220640"/>
            <a:ext cx="4111845" cy="425633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tx2"/>
              </a:buClr>
              <a:defRPr lang="en-US" sz="11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1327516"/>
      </p:ext>
    </p:extLst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600" y="243204"/>
            <a:ext cx="4123943" cy="76771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">
            <a:extLst>
              <a:ext uri="{FF2B5EF4-FFF2-40B4-BE49-F238E27FC236}">
                <a16:creationId xmlns:a16="http://schemas.microsoft.com/office/drawing/2014/main" id="{87E34B17-B759-5246-A75D-D1B0598571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4114800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">
            <a:extLst>
              <a:ext uri="{FF2B5EF4-FFF2-40B4-BE49-F238E27FC236}">
                <a16:creationId xmlns:a16="http://schemas.microsoft.com/office/drawing/2014/main" id="{1F7553CA-667D-3D4A-AED8-C6206D09489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63650"/>
            <a:ext cx="4114732" cy="3251199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tx2"/>
              </a:buClr>
              <a:defRPr lang="en-US" sz="11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6031457"/>
      </p:ext>
    </p:extLst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666" y="243204"/>
            <a:ext cx="4109720" cy="76771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">
            <a:extLst>
              <a:ext uri="{FF2B5EF4-FFF2-40B4-BE49-F238E27FC236}">
                <a16:creationId xmlns:a16="http://schemas.microsoft.com/office/drawing/2014/main" id="{47C53D70-DD69-FE40-95A1-DDD8486CB28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7566" y="1201783"/>
            <a:ext cx="4105834" cy="3301114"/>
          </a:xfrm>
        </p:spPr>
        <p:txBody>
          <a:bodyPr/>
          <a:lstStyle>
            <a:lvl1pPr>
              <a:lnSpc>
                <a:spcPct val="120000"/>
              </a:lnSpc>
              <a:defRPr lang="en-US" sz="2100" b="0" i="0" kern="0" dirty="0" smtClean="0">
                <a:solidFill>
                  <a:schemeClr val="tx2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1pPr>
            <a:lvl2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tx2"/>
              </a:buClr>
              <a:defRPr lang="en-US" sz="11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">
            <a:extLst>
              <a:ext uri="{FF2B5EF4-FFF2-40B4-BE49-F238E27FC236}">
                <a16:creationId xmlns:a16="http://schemas.microsoft.com/office/drawing/2014/main" id="{3B22E727-18FE-7244-8868-216ECEE1AED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63650"/>
            <a:ext cx="4114732" cy="3251199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tx2"/>
              </a:buClr>
              <a:defRPr lang="en-US" sz="11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375782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2857500"/>
            <a:ext cx="2286000" cy="2286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b="0" i="0">
                <a:solidFill>
                  <a:schemeClr val="bg2"/>
                </a:solidFill>
              </a:defRPr>
            </a:lvl1pPr>
            <a:lvl2pPr>
              <a:defRPr sz="1000" b="0" i="0">
                <a:solidFill>
                  <a:schemeClr val="bg2"/>
                </a:solidFill>
              </a:defRPr>
            </a:lvl2pPr>
            <a:lvl3pPr>
              <a:defRPr sz="1000" b="0" i="0">
                <a:solidFill>
                  <a:schemeClr val="bg2"/>
                </a:solidFill>
              </a:defRPr>
            </a:lvl3pPr>
            <a:lvl4pPr>
              <a:defRPr sz="1000" b="0" i="0">
                <a:solidFill>
                  <a:schemeClr val="bg2"/>
                </a:solidFill>
              </a:defRPr>
            </a:lvl4pPr>
            <a:lvl5pPr>
              <a:defRPr sz="1000" b="0" i="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394342"/>
      </p:ext>
    </p:extLst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601" y="243205"/>
            <a:ext cx="4114800" cy="767714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">
            <a:extLst>
              <a:ext uri="{FF2B5EF4-FFF2-40B4-BE49-F238E27FC236}">
                <a16:creationId xmlns:a16="http://schemas.microsoft.com/office/drawing/2014/main" id="{5070C2A7-1BAF-AB41-98BA-DD418F0BCA5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1828800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0ED7C18E-C6D6-9F46-9265-8BF033D5E3A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63650"/>
            <a:ext cx="1828770" cy="3251199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tx2"/>
              </a:buClr>
              <a:defRPr lang="en-US" sz="11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">
            <a:extLst>
              <a:ext uri="{FF2B5EF4-FFF2-40B4-BE49-F238E27FC236}">
                <a16:creationId xmlns:a16="http://schemas.microsoft.com/office/drawing/2014/main" id="{103744CD-205D-D14D-881B-B5684DD8A5A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514563" y="1262521"/>
            <a:ext cx="1828800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">
            <a:extLst>
              <a:ext uri="{FF2B5EF4-FFF2-40B4-BE49-F238E27FC236}">
                <a16:creationId xmlns:a16="http://schemas.microsoft.com/office/drawing/2014/main" id="{84DF8FDD-C3FA-8F42-AF07-FA649D5612C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086563" y="1262521"/>
            <a:ext cx="1828770" cy="3251199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tx2"/>
              </a:buClr>
              <a:defRPr lang="en-US" sz="11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0086455"/>
      </p:ext>
    </p:extLst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600" y="243204"/>
            <a:ext cx="4114800" cy="767715"/>
          </a:xfrm>
        </p:spPr>
        <p:txBody>
          <a:bodyPr/>
          <a:lstStyle>
            <a:lvl1pPr>
              <a:defRPr lang="en-US" sz="1400" b="0" kern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">
            <a:extLst>
              <a:ext uri="{FF2B5EF4-FFF2-40B4-BE49-F238E27FC236}">
                <a16:creationId xmlns:a16="http://schemas.microsoft.com/office/drawing/2014/main" id="{3285EA61-FB09-B14E-B5CD-B7F1D83B018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4114800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0920082"/>
      </p:ext>
    </p:extLst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30922" y="243204"/>
            <a:ext cx="4112477" cy="673577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00198C15-C281-E342-95E4-6CD0500A669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09566" y="213022"/>
            <a:ext cx="1819834" cy="4282777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tx2"/>
              </a:buClr>
              <a:defRPr lang="en-US" sz="11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">
            <a:extLst>
              <a:ext uri="{FF2B5EF4-FFF2-40B4-BE49-F238E27FC236}">
                <a16:creationId xmlns:a16="http://schemas.microsoft.com/office/drawing/2014/main" id="{CE91067C-0DF3-8343-8C5C-8FCE0F8FB4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095566" y="212487"/>
            <a:ext cx="1819834" cy="4282777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tx2"/>
              </a:buClr>
              <a:defRPr lang="en-US" sz="11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4182930"/>
      </p:ext>
    </p:extLst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600" y="243206"/>
            <a:ext cx="4114800" cy="4257673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ol gray 10 rectangle">
            <a:extLst>
              <a:ext uri="{FF2B5EF4-FFF2-40B4-BE49-F238E27FC236}">
                <a16:creationId xmlns:a16="http://schemas.microsoft.com/office/drawing/2014/main" id="{838ABCAC-D266-7244-9068-DAD3FE4E7C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2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b="0" i="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12BDBC24-5824-244F-A6C7-620F55865CE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09566" y="217383"/>
            <a:ext cx="4100754" cy="4283496"/>
          </a:xfrm>
        </p:spPr>
        <p:txBody>
          <a:bodyPr/>
          <a:lstStyle>
            <a:lvl1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bg1"/>
              </a:buClr>
              <a:defRPr lang="en-US" sz="110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5541771"/>
      </p:ext>
    </p:extLst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600" y="243204"/>
            <a:ext cx="4114735" cy="425767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0279030"/>
      </p:ext>
    </p:extLst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">
            <a:extLst>
              <a:ext uri="{FF2B5EF4-FFF2-40B4-BE49-F238E27FC236}">
                <a16:creationId xmlns:a16="http://schemas.microsoft.com/office/drawing/2014/main" id="{885B30C4-6DFA-0149-84E5-176A8BFF57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43204"/>
            <a:ext cx="4114735" cy="425767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358805"/>
      </p:ext>
    </p:extLst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408BFC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4EB8D16-16A9-DB41-A65E-D62CBD8E6182}"/>
              </a:ext>
            </a:extLst>
          </p:cNvPr>
          <p:cNvSpPr txBox="1">
            <a:spLocks/>
          </p:cNvSpPr>
          <p:nvPr userDrawn="1"/>
        </p:nvSpPr>
        <p:spPr>
          <a:xfrm>
            <a:off x="228600" y="201168"/>
            <a:ext cx="4114800" cy="381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endParaRPr lang="en-US" dirty="0">
              <a:latin typeface="IBM Plex Sans Light" panose="020B0403050203000203" pitchFamily="34" charset="77"/>
            </a:endParaRPr>
          </a:p>
        </p:txBody>
      </p:sp>
      <p:sp>
        <p:nvSpPr>
          <p:cNvPr id="11" name="Footer Placeholder">
            <a:extLst>
              <a:ext uri="{FF2B5EF4-FFF2-40B4-BE49-F238E27FC236}">
                <a16:creationId xmlns:a16="http://schemas.microsoft.com/office/drawing/2014/main" id="{079034BD-FE6B-2A4D-9B4C-6DA85A640E1C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28666" y="4787900"/>
            <a:ext cx="4114735" cy="166687"/>
          </a:xfrm>
        </p:spPr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16" name="Title">
            <a:extLst>
              <a:ext uri="{FF2B5EF4-FFF2-40B4-BE49-F238E27FC236}">
                <a16:creationId xmlns:a16="http://schemas.microsoft.com/office/drawing/2014/main" id="{3CE1100A-3439-994E-8578-C8389F118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43205"/>
            <a:ext cx="4114735" cy="760842"/>
          </a:xfrm>
        </p:spPr>
        <p:txBody>
          <a:bodyPr/>
          <a:lstStyle>
            <a:lvl1pPr>
              <a:defRPr lang="en-US" sz="14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527987AC-7BED-D341-85B7-BB7F8D76EBD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4114800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">
            <a:extLst>
              <a:ext uri="{FF2B5EF4-FFF2-40B4-BE49-F238E27FC236}">
                <a16:creationId xmlns:a16="http://schemas.microsoft.com/office/drawing/2014/main" id="{580AFB25-246F-1D4E-AC80-1B2C451ECCD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63650"/>
            <a:ext cx="4114732" cy="3251199"/>
          </a:xfrm>
        </p:spPr>
        <p:txBody>
          <a:bodyPr/>
          <a:lstStyle>
            <a:lvl1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bg1"/>
              </a:buClr>
              <a:defRPr lang="en-US" sz="110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5116723"/>
      </p:ext>
    </p:extLst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DBFBFB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4EB8D16-16A9-DB41-A65E-D62CBD8E6182}"/>
              </a:ext>
            </a:extLst>
          </p:cNvPr>
          <p:cNvSpPr txBox="1">
            <a:spLocks/>
          </p:cNvSpPr>
          <p:nvPr userDrawn="1"/>
        </p:nvSpPr>
        <p:spPr>
          <a:xfrm>
            <a:off x="228600" y="201168"/>
            <a:ext cx="4114800" cy="381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endParaRPr lang="en-US" dirty="0">
              <a:latin typeface="IBM Plex Sans Light" panose="020B0403050203000203" pitchFamily="34" charset="77"/>
            </a:endParaRPr>
          </a:p>
        </p:txBody>
      </p:sp>
      <p:sp>
        <p:nvSpPr>
          <p:cNvPr id="12" name="Footer Placeholder">
            <a:extLst>
              <a:ext uri="{FF2B5EF4-FFF2-40B4-BE49-F238E27FC236}">
                <a16:creationId xmlns:a16="http://schemas.microsoft.com/office/drawing/2014/main" id="{A17FBB46-172C-714C-A2AA-65025337448B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28666" y="4787900"/>
            <a:ext cx="4114735" cy="166687"/>
          </a:xfrm>
        </p:spPr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17" name="Title">
            <a:extLst>
              <a:ext uri="{FF2B5EF4-FFF2-40B4-BE49-F238E27FC236}">
                <a16:creationId xmlns:a16="http://schemas.microsoft.com/office/drawing/2014/main" id="{199A9882-6245-5E4C-91C9-23EE1350D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43205"/>
            <a:ext cx="4114735" cy="760842"/>
          </a:xfrm>
        </p:spPr>
        <p:txBody>
          <a:bodyPr/>
          <a:lstStyle>
            <a:lvl1pPr>
              <a:defRPr lang="en-US" sz="14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304976DA-1B61-1740-8450-DE75487F179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4114800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">
            <a:extLst>
              <a:ext uri="{FF2B5EF4-FFF2-40B4-BE49-F238E27FC236}">
                <a16:creationId xmlns:a16="http://schemas.microsoft.com/office/drawing/2014/main" id="{28CB9B92-34AA-EE49-9631-22480CE62D6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63650"/>
            <a:ext cx="4114732" cy="3251199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tx2"/>
              </a:buClr>
              <a:defRPr lang="en-US" sz="11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1801430"/>
      </p:ext>
    </p:extLst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4EB8D16-16A9-DB41-A65E-D62CBD8E6182}"/>
              </a:ext>
            </a:extLst>
          </p:cNvPr>
          <p:cNvSpPr txBox="1">
            <a:spLocks/>
          </p:cNvSpPr>
          <p:nvPr userDrawn="1"/>
        </p:nvSpPr>
        <p:spPr>
          <a:xfrm>
            <a:off x="228600" y="201168"/>
            <a:ext cx="4114800" cy="381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endParaRPr lang="en-US" dirty="0">
              <a:latin typeface="IBM Plex Sans Light" panose="020B0403050203000203" pitchFamily="34" charset="77"/>
            </a:endParaRPr>
          </a:p>
        </p:txBody>
      </p:sp>
      <p:sp>
        <p:nvSpPr>
          <p:cNvPr id="12" name="Footer Placeholder">
            <a:extLst>
              <a:ext uri="{FF2B5EF4-FFF2-40B4-BE49-F238E27FC236}">
                <a16:creationId xmlns:a16="http://schemas.microsoft.com/office/drawing/2014/main" id="{E525330D-4277-1542-917A-2D62FE4D737C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28666" y="4787900"/>
            <a:ext cx="4114735" cy="166687"/>
          </a:xfrm>
        </p:spPr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17" name="Title">
            <a:extLst>
              <a:ext uri="{FF2B5EF4-FFF2-40B4-BE49-F238E27FC236}">
                <a16:creationId xmlns:a16="http://schemas.microsoft.com/office/drawing/2014/main" id="{161CDC08-8084-9644-8ECF-74736545A4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43205"/>
            <a:ext cx="4114735" cy="760842"/>
          </a:xfrm>
        </p:spPr>
        <p:txBody>
          <a:bodyPr/>
          <a:lstStyle>
            <a:lvl1pPr>
              <a:defRPr lang="en-US" sz="14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8AD17206-18AB-214B-B0C9-1CD932C0C3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4114800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">
            <a:extLst>
              <a:ext uri="{FF2B5EF4-FFF2-40B4-BE49-F238E27FC236}">
                <a16:creationId xmlns:a16="http://schemas.microsoft.com/office/drawing/2014/main" id="{CDA43956-4ECD-9F44-BC1D-06C0AE1FECA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63650"/>
            <a:ext cx="4114732" cy="3251199"/>
          </a:xfrm>
        </p:spPr>
        <p:txBody>
          <a:bodyPr/>
          <a:lstStyle>
            <a:lvl1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bg1"/>
              </a:buClr>
              <a:defRPr lang="en-US" sz="110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6804365"/>
      </p:ext>
    </p:extLst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Gradient, text, pictur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0AED3DDC-D932-8F4C-B2D1-3024FFE263E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588" y="-1587"/>
            <a:ext cx="4570412" cy="5143500"/>
          </a:xfrm>
        </p:spPr>
        <p:txBody>
          <a:bodyPr lIns="210312" tIns="164592"/>
          <a:lstStyle>
            <a:lvl1pPr marL="0" indent="0">
              <a:buFont typeface="Arial" panose="020B0604020202020204" pitchFamily="34" charset="0"/>
              <a:buNone/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4EB8D16-16A9-DB41-A65E-D62CBD8E6182}"/>
              </a:ext>
            </a:extLst>
          </p:cNvPr>
          <p:cNvSpPr txBox="1">
            <a:spLocks/>
          </p:cNvSpPr>
          <p:nvPr userDrawn="1"/>
        </p:nvSpPr>
        <p:spPr>
          <a:xfrm>
            <a:off x="228600" y="201168"/>
            <a:ext cx="4114800" cy="381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endParaRPr lang="en-US" dirty="0">
              <a:latin typeface="IBM Plex Sans Light" panose="020B0403050203000203" pitchFamily="34" charset="77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6A52ADE-BC76-D54C-BEDE-A2593D26C91F}"/>
              </a:ext>
            </a:extLst>
          </p:cNvPr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gradFill flip="none" rotWithShape="1">
            <a:gsLst>
              <a:gs pos="0">
                <a:schemeClr val="accent3"/>
              </a:gs>
              <a:gs pos="100000">
                <a:schemeClr val="accent2"/>
              </a:gs>
            </a:gsLst>
            <a:lin ang="2700000" scaled="1"/>
            <a:tileRect/>
          </a:gradFill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02D68EF-9908-8E43-AF4B-2055FD69E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0599" y="3209925"/>
            <a:ext cx="4114733" cy="1389507"/>
          </a:xfrm>
        </p:spPr>
        <p:txBody>
          <a:bodyPr/>
          <a:lstStyle>
            <a:lvl1pPr>
              <a:defRPr lang="en-US" sz="11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16">
            <a:extLst>
              <a:ext uri="{FF2B5EF4-FFF2-40B4-BE49-F238E27FC236}">
                <a16:creationId xmlns:a16="http://schemas.microsoft.com/office/drawing/2014/main" id="{6F4C9E85-18D6-4246-921B-ACAE964001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00600" y="214062"/>
            <a:ext cx="4114800" cy="297842"/>
          </a:xfrm>
        </p:spPr>
        <p:txBody>
          <a:bodyPr/>
          <a:lstStyle>
            <a:lvl1pPr>
              <a:defRPr lang="en-US" sz="14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Footer Placeholder">
            <a:extLst>
              <a:ext uri="{FF2B5EF4-FFF2-40B4-BE49-F238E27FC236}">
                <a16:creationId xmlns:a16="http://schemas.microsoft.com/office/drawing/2014/main" id="{6AEADDF5-06F8-3C49-AD09-077AF1995CD8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28666" y="4787900"/>
            <a:ext cx="4114735" cy="166687"/>
          </a:xfrm>
        </p:spPr>
        <p:txBody>
          <a:bodyPr/>
          <a:lstStyle/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19863858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2286000" cy="5143500"/>
          </a:xfrm>
          <a:solidFill>
            <a:schemeClr val="tx1"/>
          </a:solidFill>
        </p:spPr>
        <p:txBody>
          <a:bodyPr lIns="228600" tIns="182880" rIns="228600" bIns="228600"/>
          <a:lstStyle>
            <a:lvl1pPr>
              <a:defRPr sz="1600" b="0" i="0">
                <a:solidFill>
                  <a:schemeClr val="bg2"/>
                </a:solidFill>
              </a:defRPr>
            </a:lvl1pPr>
            <a:lvl2pPr>
              <a:defRPr sz="1100" b="0" i="0">
                <a:solidFill>
                  <a:schemeClr val="bg2"/>
                </a:solidFill>
              </a:defRPr>
            </a:lvl2pPr>
            <a:lvl3pPr>
              <a:defRPr sz="1100" b="0" i="0">
                <a:solidFill>
                  <a:schemeClr val="bg2"/>
                </a:solidFill>
              </a:defRPr>
            </a:lvl3pPr>
            <a:lvl4pPr>
              <a:defRPr sz="1100" b="0" i="0">
                <a:solidFill>
                  <a:schemeClr val="bg2"/>
                </a:solidFill>
              </a:defRPr>
            </a:lvl4pPr>
            <a:lvl5pPr>
              <a:defRPr sz="1100" b="0" i="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2286000" y="0"/>
            <a:ext cx="2286000" cy="51435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4572000" y="0"/>
            <a:ext cx="2286000" cy="51435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6858000" y="0"/>
            <a:ext cx="2286000" cy="5143500"/>
          </a:xfrm>
          <a:solidFill>
            <a:schemeClr val="tx2">
              <a:lumMod val="75000"/>
            </a:schemeClr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2182910"/>
      </p:ext>
    </p:extLst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600" y="243204"/>
            <a:ext cx="4129023" cy="767715"/>
          </a:xfrm>
        </p:spPr>
        <p:txBody>
          <a:bodyPr/>
          <a:lstStyle>
            <a:lvl1pPr>
              <a:defRPr lang="en-US" sz="14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2286000" cy="2571750"/>
          </a:xfrm>
          <a:solidFill>
            <a:schemeClr val="accent5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6858000" y="0"/>
            <a:ext cx="2286000" cy="2571750"/>
          </a:xfrm>
          <a:solidFill>
            <a:schemeClr val="tx2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4572000" y="2570163"/>
            <a:ext cx="4572000" cy="2573337"/>
          </a:xfrm>
          <a:solidFill>
            <a:schemeClr val="accent4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">
            <a:extLst>
              <a:ext uri="{FF2B5EF4-FFF2-40B4-BE49-F238E27FC236}">
                <a16:creationId xmlns:a16="http://schemas.microsoft.com/office/drawing/2014/main" id="{3337FE4D-0F75-BA49-91B2-3925A8C71AB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4114800" cy="323215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7026252"/>
      </p:ext>
    </p:extLst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6858000" y="-13284"/>
            <a:ext cx="2286000" cy="2583447"/>
          </a:xfrm>
          <a:solidFill>
            <a:schemeClr val="accent4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4572000" y="-13284"/>
            <a:ext cx="2286000" cy="2571750"/>
          </a:xfrm>
          <a:solidFill>
            <a:schemeClr val="accent5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0" y="2570163"/>
            <a:ext cx="4572000" cy="2573337"/>
          </a:xfrm>
          <a:solidFill>
            <a:schemeClr val="accent1"/>
          </a:solidFill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4572000" y="2570163"/>
            <a:ext cx="4572000" cy="2573337"/>
          </a:xfrm>
          <a:solidFill>
            <a:schemeClr val="tx2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itle">
            <a:extLst>
              <a:ext uri="{FF2B5EF4-FFF2-40B4-BE49-F238E27FC236}">
                <a16:creationId xmlns:a16="http://schemas.microsoft.com/office/drawing/2014/main" id="{08FC93EF-F4FE-3A44-AD50-0F7DAEE201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43204"/>
            <a:ext cx="4129023" cy="767715"/>
          </a:xfrm>
        </p:spPr>
        <p:txBody>
          <a:bodyPr/>
          <a:lstStyle>
            <a:lvl1pPr>
              <a:defRPr lang="en-US" sz="14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4485821"/>
      </p:ext>
    </p:extLst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0"/>
            <a:ext cx="9143999" cy="2569462"/>
          </a:xfrm>
          <a:noFill/>
        </p:spPr>
        <p:txBody>
          <a:bodyPr lIns="182880" tIns="164592" rIns="228600" bIns="228600"/>
          <a:lstStyle>
            <a:lvl1pPr>
              <a:defRPr sz="4800" b="0" i="0">
                <a:latin typeface="IBM Plex Sans Light" panose="020B04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1"/>
          <p:cNvSpPr>
            <a:spLocks noGrp="1"/>
          </p:cNvSpPr>
          <p:nvPr>
            <p:ph sz="quarter" idx="20"/>
          </p:nvPr>
        </p:nvSpPr>
        <p:spPr>
          <a:xfrm>
            <a:off x="0" y="2570163"/>
            <a:ext cx="2286000" cy="2573337"/>
          </a:xfrm>
          <a:solidFill>
            <a:schemeClr val="accent5"/>
          </a:solidFill>
        </p:spPr>
        <p:txBody>
          <a:bodyPr lIns="219456" tIns="201168" rIns="228600" bIns="228600"/>
          <a:lstStyle>
            <a:lvl1pPr marL="0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  <a:defRPr lang="en-US" sz="11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quarter" idx="19"/>
          </p:nvPr>
        </p:nvSpPr>
        <p:spPr>
          <a:xfrm>
            <a:off x="2286001" y="2570163"/>
            <a:ext cx="2286000" cy="2573337"/>
          </a:xfrm>
          <a:solidFill>
            <a:srgbClr val="171717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17"/>
          </p:nvPr>
        </p:nvSpPr>
        <p:spPr>
          <a:xfrm>
            <a:off x="4572000" y="2570162"/>
            <a:ext cx="2286000" cy="2573338"/>
          </a:xfrm>
          <a:solidFill>
            <a:srgbClr val="F3F3F3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1" name="Content Placeholder 4"/>
          <p:cNvSpPr>
            <a:spLocks noGrp="1"/>
          </p:cNvSpPr>
          <p:nvPr>
            <p:ph sz="quarter" idx="18"/>
          </p:nvPr>
        </p:nvSpPr>
        <p:spPr>
          <a:xfrm>
            <a:off x="6858000" y="2570162"/>
            <a:ext cx="2286000" cy="2573338"/>
          </a:xfrm>
          <a:solidFill>
            <a:schemeClr val="accent4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185517"/>
      </p:ext>
    </p:extLst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20FFAC55-74BD-9749-891F-4BEB2E80495D}"/>
              </a:ext>
            </a:extLst>
          </p:cNvPr>
          <p:cNvSpPr txBox="1">
            <a:spLocks/>
          </p:cNvSpPr>
          <p:nvPr userDrawn="1"/>
        </p:nvSpPr>
        <p:spPr>
          <a:xfrm>
            <a:off x="2286000" y="0"/>
            <a:ext cx="2286000" cy="5148072"/>
          </a:xfrm>
          <a:prstGeom prst="rect">
            <a:avLst/>
          </a:prstGeom>
          <a:solidFill>
            <a:srgbClr val="171717"/>
          </a:solidFill>
        </p:spPr>
        <p:txBody>
          <a:bodyPr vert="horz" lIns="219456" tIns="201168" rIns="228600" bIns="22860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itchFamily="2" charset="2"/>
              <a:buNone/>
              <a:defRPr lang="en-US" sz="1100" ker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 marL="171452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.AppleSystemUIFont" charset="-120"/>
              <a:buChar char="–"/>
              <a:tabLst/>
              <a:defRPr sz="110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 marL="34290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•"/>
              <a:tabLst/>
              <a:defRPr sz="110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 marL="628658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.AppleSystemUIFont" charset="-120"/>
              <a:buChar char="–"/>
              <a:tabLst/>
              <a:defRPr sz="1100" baseline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 marL="80328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Font typeface=".AppleSystemUIFont" charset="-120"/>
              <a:buChar char="»"/>
              <a:tabLst/>
              <a:defRPr sz="110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  <a:lvl6pPr marL="158372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6pPr>
            <a:lvl7pPr marL="194629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7pPr>
            <a:lvl8pPr marL="230886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8pPr>
            <a:lvl9pPr marL="267143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90000"/>
              <a:buFont typeface="Wingdings" pitchFamily="2" charset="2"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</a:rPr>
              <a:t>Click to edit Master text styles</a:t>
            </a:r>
          </a:p>
          <a:p>
            <a:pPr marL="171452" marR="0" lvl="1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.AppleSystemUIFont" charset="-120"/>
              <a:buChar char="–"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</a:rPr>
              <a:t>Second level</a:t>
            </a:r>
          </a:p>
          <a:p>
            <a:pPr marL="342905" marR="0" lvl="2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</a:rPr>
              <a:t>Third level</a:t>
            </a:r>
          </a:p>
          <a:p>
            <a:pPr marL="628658" marR="0" lvl="3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.AppleSystemUIFont" charset="-120"/>
              <a:buChar char="–"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</a:rPr>
              <a:t>Fourth level</a:t>
            </a:r>
          </a:p>
          <a:p>
            <a:pPr marL="803285" marR="0" lvl="4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Tx/>
              <a:buFont typeface=".AppleSystemUIFont" charset="-120"/>
              <a:buChar char="»"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</a:rPr>
              <a:t>Fifth level</a:t>
            </a:r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0E4818DB-DF6A-CF41-8219-AF9676A3EC44}"/>
              </a:ext>
            </a:extLst>
          </p:cNvPr>
          <p:cNvSpPr txBox="1">
            <a:spLocks/>
          </p:cNvSpPr>
          <p:nvPr userDrawn="1"/>
        </p:nvSpPr>
        <p:spPr>
          <a:xfrm>
            <a:off x="4572000" y="0"/>
            <a:ext cx="2286000" cy="5148072"/>
          </a:xfrm>
          <a:prstGeom prst="rect">
            <a:avLst/>
          </a:prstGeom>
          <a:solidFill>
            <a:schemeClr val="bg1"/>
          </a:solidFill>
        </p:spPr>
        <p:txBody>
          <a:bodyPr vert="horz" lIns="219456" tIns="201168" rIns="228600" bIns="22860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  <a:defRPr lang="en-US" sz="1100" ker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 marL="171452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.AppleSystemUIFont" charset="-120"/>
              <a:buChar char="–"/>
              <a:tabLst/>
              <a:defRPr sz="11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 marL="34290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tabLst/>
              <a:defRPr sz="11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 marL="628658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.AppleSystemUIFont" charset="-120"/>
              <a:buChar char="–"/>
              <a:tabLst/>
              <a:defRPr sz="1100" baseline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 marL="80328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Font typeface=".AppleSystemUIFont" charset="-120"/>
              <a:buChar char="»"/>
              <a:tabLst/>
              <a:defRPr sz="11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  <a:lvl6pPr marL="158372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6pPr>
            <a:lvl7pPr marL="194629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7pPr>
            <a:lvl8pPr marL="230886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8pPr>
            <a:lvl9pPr marL="267143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itchFamily="2" charset="2"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IBM Plex Sans" panose="020B0503050203000203" pitchFamily="34" charset="0"/>
              </a:rPr>
              <a:t>Click to edit Master text styles</a:t>
            </a:r>
          </a:p>
          <a:p>
            <a:pPr marL="171452" marR="0" lvl="1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.AppleSystemUIFont" charset="-120"/>
              <a:buChar char="–"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IBM Plex Sans" panose="020B0503050203000203" pitchFamily="34" charset="0"/>
              </a:rPr>
              <a:t>Second level</a:t>
            </a:r>
          </a:p>
          <a:p>
            <a:pPr marL="342905" marR="0" lvl="2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IBM Plex Sans" panose="020B0503050203000203" pitchFamily="34" charset="0"/>
              </a:rPr>
              <a:t>Third level</a:t>
            </a:r>
          </a:p>
          <a:p>
            <a:pPr marL="628658" marR="0" lvl="3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.AppleSystemUIFont" charset="-120"/>
              <a:buChar char="–"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IBM Plex Sans" panose="020B0503050203000203" pitchFamily="34" charset="0"/>
              </a:rPr>
              <a:t>Fourth level</a:t>
            </a:r>
          </a:p>
          <a:p>
            <a:pPr marL="803285" marR="0" lvl="4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SzTx/>
              <a:buFont typeface=".AppleSystemUIFont" charset="-120"/>
              <a:buChar char="»"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IBM Plex Sans" panose="020B0503050203000203" pitchFamily="34" charset="0"/>
              </a:rPr>
              <a:t>Fifth level</a:t>
            </a:r>
          </a:p>
        </p:txBody>
      </p:sp>
      <p:sp>
        <p:nvSpPr>
          <p:cNvPr id="25" name="Content Placeholder 4">
            <a:extLst>
              <a:ext uri="{FF2B5EF4-FFF2-40B4-BE49-F238E27FC236}">
                <a16:creationId xmlns:a16="http://schemas.microsoft.com/office/drawing/2014/main" id="{08EACB1C-72C9-814D-9574-9C173DDDF755}"/>
              </a:ext>
            </a:extLst>
          </p:cNvPr>
          <p:cNvSpPr txBox="1">
            <a:spLocks/>
          </p:cNvSpPr>
          <p:nvPr userDrawn="1"/>
        </p:nvSpPr>
        <p:spPr>
          <a:xfrm>
            <a:off x="6858000" y="0"/>
            <a:ext cx="2286000" cy="5148072"/>
          </a:xfrm>
          <a:prstGeom prst="rect">
            <a:avLst/>
          </a:prstGeom>
          <a:solidFill>
            <a:schemeClr val="accent4"/>
          </a:solidFill>
        </p:spPr>
        <p:txBody>
          <a:bodyPr vert="horz" lIns="219456" tIns="201168" rIns="228600" bIns="22860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  <a:defRPr lang="en-US" sz="1100" ker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 marL="171452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.AppleSystemUIFont" charset="-120"/>
              <a:buChar char="–"/>
              <a:tabLst/>
              <a:defRPr sz="11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 marL="34290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tabLst/>
              <a:defRPr sz="11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 marL="628658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.AppleSystemUIFont" charset="-120"/>
              <a:buChar char="–"/>
              <a:tabLst/>
              <a:defRPr sz="1100" baseline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 marL="80328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Font typeface=".AppleSystemUIFont" charset="-120"/>
              <a:buChar char="»"/>
              <a:tabLst/>
              <a:defRPr sz="11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  <a:lvl6pPr marL="158372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6pPr>
            <a:lvl7pPr marL="194629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7pPr>
            <a:lvl8pPr marL="230886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8pPr>
            <a:lvl9pPr marL="267143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90000"/>
              <a:buFont typeface="Wingdings" pitchFamily="2" charset="2"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</a:rPr>
              <a:t>Click to edit Master text styles</a:t>
            </a:r>
          </a:p>
          <a:p>
            <a:pPr marL="171452" marR="0" lvl="1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.AppleSystemUIFont" charset="-120"/>
              <a:buChar char="–"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</a:rPr>
              <a:t>Second level</a:t>
            </a:r>
          </a:p>
          <a:p>
            <a:pPr marL="342905" marR="0" lvl="2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</a:rPr>
              <a:t>Third level</a:t>
            </a:r>
          </a:p>
          <a:p>
            <a:pPr marL="628658" marR="0" lvl="3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.AppleSystemUIFont" charset="-120"/>
              <a:buChar char="–"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</a:rPr>
              <a:t>Fourth level</a:t>
            </a:r>
          </a:p>
          <a:p>
            <a:pPr marL="803285" marR="0" lvl="4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Tx/>
              <a:buFont typeface=".AppleSystemUIFont" charset="-120"/>
              <a:buChar char="»"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</a:rPr>
              <a:t>Fifth level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551244AA-D65E-9044-8A0E-84B49BBC2833}"/>
              </a:ext>
            </a:extLst>
          </p:cNvPr>
          <p:cNvSpPr txBox="1">
            <a:spLocks/>
          </p:cNvSpPr>
          <p:nvPr userDrawn="1"/>
        </p:nvSpPr>
        <p:spPr>
          <a:xfrm>
            <a:off x="0" y="-8445"/>
            <a:ext cx="2286000" cy="5148072"/>
          </a:xfrm>
          <a:prstGeom prst="rect">
            <a:avLst/>
          </a:prstGeom>
          <a:solidFill>
            <a:schemeClr val="accent5"/>
          </a:solidFill>
        </p:spPr>
        <p:txBody>
          <a:bodyPr vert="horz" lIns="219456" tIns="201168" rIns="228600" bIns="22860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  <a:defRPr lang="en-US" sz="1100" ker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 marL="171452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.AppleSystemUIFont" charset="-120"/>
              <a:buChar char="–"/>
              <a:tabLst/>
              <a:defRPr sz="11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 marL="34290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tabLst/>
              <a:defRPr sz="11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 marL="628658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.AppleSystemUIFont" charset="-120"/>
              <a:buChar char="–"/>
              <a:tabLst/>
              <a:defRPr sz="1100" baseline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 marL="80328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Font typeface=".AppleSystemUIFont" charset="-120"/>
              <a:buChar char="»"/>
              <a:tabLst/>
              <a:defRPr sz="11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  <a:lvl6pPr marL="158372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6pPr>
            <a:lvl7pPr marL="194629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7pPr>
            <a:lvl8pPr marL="230886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8pPr>
            <a:lvl9pPr marL="267143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itchFamily="2" charset="2"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IBM Plex Sans" panose="020B0503050203000203" pitchFamily="34" charset="0"/>
              </a:rPr>
              <a:t>Click to edit Master text styles</a:t>
            </a:r>
          </a:p>
          <a:p>
            <a:pPr marL="171452" marR="0" lvl="1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.AppleSystemUIFont" charset="-120"/>
              <a:buChar char="–"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IBM Plex Sans" panose="020B0503050203000203" pitchFamily="34" charset="0"/>
              </a:rPr>
              <a:t>Second level</a:t>
            </a:r>
          </a:p>
          <a:p>
            <a:pPr marL="342905" marR="0" lvl="2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IBM Plex Sans" panose="020B0503050203000203" pitchFamily="34" charset="0"/>
              </a:rPr>
              <a:t>Third level</a:t>
            </a:r>
          </a:p>
          <a:p>
            <a:pPr marL="628658" marR="0" lvl="3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.AppleSystemUIFont" charset="-120"/>
              <a:buChar char="–"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IBM Plex Sans" panose="020B0503050203000203" pitchFamily="34" charset="0"/>
              </a:rPr>
              <a:t>Fourth level</a:t>
            </a:r>
          </a:p>
          <a:p>
            <a:pPr marL="803285" marR="0" lvl="4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SzTx/>
              <a:buFont typeface=".AppleSystemUIFont" charset="-120"/>
              <a:buChar char="»"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IBM Plex Sans" panose="020B0503050203000203" pitchFamily="34" charset="0"/>
              </a:rPr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4" name="Slide Number Placeholde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1278012"/>
      </p:ext>
    </p:extLst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600" y="238124"/>
            <a:ext cx="4123944" cy="76771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">
            <a:extLst>
              <a:ext uri="{FF2B5EF4-FFF2-40B4-BE49-F238E27FC236}">
                <a16:creationId xmlns:a16="http://schemas.microsoft.com/office/drawing/2014/main" id="{C88C7C7A-5E81-5B44-8B24-614B25B2B86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1828800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30458357-8061-7D40-8ACC-D17785094F4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514562" y="1262521"/>
            <a:ext cx="4123943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9970447"/>
      </p:ext>
    </p:extLst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">
            <a:extLst>
              <a:ext uri="{FF2B5EF4-FFF2-40B4-BE49-F238E27FC236}">
                <a16:creationId xmlns:a16="http://schemas.microsoft.com/office/drawing/2014/main" id="{3CAA9C07-81A8-CE49-BFF0-35F72D7CFE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38124"/>
            <a:ext cx="4111244" cy="76771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>
            <a:extLst>
              <a:ext uri="{FF2B5EF4-FFF2-40B4-BE49-F238E27FC236}">
                <a16:creationId xmlns:a16="http://schemas.microsoft.com/office/drawing/2014/main" id="{DF3100E3-5129-AE47-936F-1560893FDB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1828800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9559791"/>
      </p:ext>
    </p:extLst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">
            <a:extLst>
              <a:ext uri="{FF2B5EF4-FFF2-40B4-BE49-F238E27FC236}">
                <a16:creationId xmlns:a16="http://schemas.microsoft.com/office/drawing/2014/main" id="{2DE1CBAE-6154-FB46-B194-7402A8A8C1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38124"/>
            <a:ext cx="4111244" cy="76771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>
            <a:extLst>
              <a:ext uri="{FF2B5EF4-FFF2-40B4-BE49-F238E27FC236}">
                <a16:creationId xmlns:a16="http://schemas.microsoft.com/office/drawing/2014/main" id="{465C299B-ECDD-B440-8915-C7B8D05947D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1828800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F3EA7912-D900-FB4C-AF69-E0D8C1B9D0E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514563" y="1262521"/>
            <a:ext cx="1828800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8514902"/>
      </p:ext>
    </p:extLst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800600" y="1203159"/>
            <a:ext cx="4114800" cy="3292642"/>
          </a:xfrm>
        </p:spPr>
        <p:txBody>
          <a:bodyPr/>
          <a:lstStyle>
            <a:lvl1pPr>
              <a:lnSpc>
                <a:spcPct val="120000"/>
              </a:lnSpc>
              <a:defRPr sz="2100" b="0" i="0">
                <a:latin typeface="IBM Plex Sans Light" panose="020B0403050203000203" pitchFamily="34" charset="0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">
            <a:extLst>
              <a:ext uri="{FF2B5EF4-FFF2-40B4-BE49-F238E27FC236}">
                <a16:creationId xmlns:a16="http://schemas.microsoft.com/office/drawing/2014/main" id="{62ABB53B-4967-204D-BA04-E6999C61A9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38124"/>
            <a:ext cx="4111244" cy="76771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>
            <a:extLst>
              <a:ext uri="{FF2B5EF4-FFF2-40B4-BE49-F238E27FC236}">
                <a16:creationId xmlns:a16="http://schemas.microsoft.com/office/drawing/2014/main" id="{7DFE9D89-80EF-8042-A7C8-61AEB1C8B0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1828800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">
            <a:extLst>
              <a:ext uri="{FF2B5EF4-FFF2-40B4-BE49-F238E27FC236}">
                <a16:creationId xmlns:a16="http://schemas.microsoft.com/office/drawing/2014/main" id="{AA3064E3-3327-DD44-B89B-1DE36EC5EAF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514563" y="1262521"/>
            <a:ext cx="1828800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6035159"/>
      </p:ext>
    </p:extLst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0303757"/>
      </p:ext>
    </p:extLst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tson-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575E917-6833-6B40-B1FA-09FBCC38859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38534" y="1980902"/>
            <a:ext cx="1266932" cy="1181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2204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1445"/>
          </a:xfrm>
        </p:spPr>
        <p:txBody>
          <a:bodyPr/>
          <a:lstStyle>
            <a:lvl1pPr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0102767"/>
      </p:ext>
    </p:extLst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(above) + content (1-colum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1" y="1095310"/>
            <a:ext cx="8541385" cy="3241992"/>
          </a:xfrm>
        </p:spPr>
        <p:txBody>
          <a:bodyPr/>
          <a:lstStyle>
            <a:lvl1pPr>
              <a:defRPr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2pPr>
            <a:lvl3pPr>
              <a:defRPr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defRPr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defRPr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28601" y="173736"/>
            <a:ext cx="4474777" cy="914400"/>
          </a:xfrm>
        </p:spPr>
        <p:txBody>
          <a:bodyPr/>
          <a:lstStyle>
            <a:lvl1pPr>
              <a:defRPr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05088" y="4738624"/>
            <a:ext cx="210312" cy="201168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00" b="0" i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E4DBDE34-E9B5-E04F-B662-69720E4BCB5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170" y="4748784"/>
            <a:ext cx="2895600" cy="201168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700" b="0" i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1362052"/>
      </p:ext>
    </p:extLst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y 100_divider"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237809" y="238126"/>
            <a:ext cx="4105593" cy="4257674"/>
          </a:xfrm>
          <a:prstGeom prst="rect">
            <a:avLst/>
          </a:prstGeom>
        </p:spPr>
        <p:txBody>
          <a:bodyPr/>
          <a:lstStyle>
            <a:lvl1pPr>
              <a:defRPr sz="3600" b="0" i="0">
                <a:gradFill flip="none" rotWithShape="1">
                  <a:gsLst>
                    <a:gs pos="0">
                      <a:schemeClr val="accent3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Click to edit divider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BF58ADEF-45CE-9446-8981-B45FF16E4F4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086603" y="4787902"/>
            <a:ext cx="1828732" cy="16668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DABB326B-843F-0C44-9D0F-4957B2A599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8" y="4787902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25139252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one colum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">
            <a:extLst>
              <a:ext uri="{FF2B5EF4-FFF2-40B4-BE49-F238E27FC236}">
                <a16:creationId xmlns:a16="http://schemas.microsoft.com/office/drawing/2014/main" id="{D45195EB-98DA-E045-A825-DA922F6547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1963" y="241489"/>
            <a:ext cx="4108074" cy="763142"/>
          </a:xfrm>
        </p:spPr>
        <p:txBody>
          <a:bodyPr/>
          <a:lstStyle>
            <a:lvl1pPr>
              <a:defRPr lang="en-US" sz="1400" b="0" kern="0" dirty="0">
                <a:solidFill>
                  <a:srgbClr val="3E8CFC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8" name="Text Placeholder">
            <a:extLst>
              <a:ext uri="{FF2B5EF4-FFF2-40B4-BE49-F238E27FC236}">
                <a16:creationId xmlns:a16="http://schemas.microsoft.com/office/drawing/2014/main" id="{B839E1F5-DEF7-AA44-B181-E58E7C540F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1"/>
            <a:ext cx="4114800" cy="3251200"/>
          </a:xfrm>
        </p:spPr>
        <p:txBody>
          <a:bodyPr/>
          <a:lstStyle>
            <a:lvl1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2pPr>
            <a:lvl3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3pPr>
            <a:lvl4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4pPr>
            <a:lvl5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5pPr>
            <a:lvl6pPr marL="1453979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">
            <a:extLst>
              <a:ext uri="{FF2B5EF4-FFF2-40B4-BE49-F238E27FC236}">
                <a16:creationId xmlns:a16="http://schemas.microsoft.com/office/drawing/2014/main" id="{87D7F614-4D95-AB4C-BA48-48255A84BE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8" y="4787902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9192949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">
            <a:extLst>
              <a:ext uri="{FF2B5EF4-FFF2-40B4-BE49-F238E27FC236}">
                <a16:creationId xmlns:a16="http://schemas.microsoft.com/office/drawing/2014/main" id="{E0B2B2F5-268F-6547-A8BC-189F16BA82C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31459" y="1187116"/>
            <a:ext cx="4111942" cy="3308684"/>
          </a:xfrm>
        </p:spPr>
        <p:txBody>
          <a:bodyPr/>
          <a:lstStyle>
            <a:lvl1pPr>
              <a:lnSpc>
                <a:spcPct val="90000"/>
              </a:lnSpc>
              <a:defRPr sz="4800" b="0" i="0"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8" name="Title">
            <a:extLst>
              <a:ext uri="{FF2B5EF4-FFF2-40B4-BE49-F238E27FC236}">
                <a16:creationId xmlns:a16="http://schemas.microsoft.com/office/drawing/2014/main" id="{DB27C866-325E-0E48-8193-6204A182AF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1459" y="241302"/>
            <a:ext cx="4111942" cy="679450"/>
          </a:xfrm>
        </p:spPr>
        <p:txBody>
          <a:bodyPr/>
          <a:lstStyle>
            <a:lvl1pPr marL="0" algn="l" defTabSz="914355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1400" b="0" kern="0" dirty="0">
                <a:solidFill>
                  <a:srgbClr val="3E8CFC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78468373-0E03-6F40-9C9A-D88E8EA665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8" y="4787902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26563450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Picture Placeholder">
            <a:extLst>
              <a:ext uri="{FF2B5EF4-FFF2-40B4-BE49-F238E27FC236}">
                <a16:creationId xmlns:a16="http://schemas.microsoft.com/office/drawing/2014/main" id="{95ABB5CC-8FF4-FF4D-BE16-79C4D39957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Title">
            <a:extLst>
              <a:ext uri="{FF2B5EF4-FFF2-40B4-BE49-F238E27FC236}">
                <a16:creationId xmlns:a16="http://schemas.microsoft.com/office/drawing/2014/main" id="{9D0423E1-DE68-5F40-9441-D94DE4C4A0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3857" y="243380"/>
            <a:ext cx="4109545" cy="763143"/>
          </a:xfrm>
        </p:spPr>
        <p:txBody>
          <a:bodyPr/>
          <a:lstStyle>
            <a:lvl1pPr>
              <a:defRPr lang="en-US" sz="1400" b="0" kern="0" dirty="0">
                <a:solidFill>
                  <a:srgbClr val="3E8CFC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7" name="Text Placeholder">
            <a:extLst>
              <a:ext uri="{FF2B5EF4-FFF2-40B4-BE49-F238E27FC236}">
                <a16:creationId xmlns:a16="http://schemas.microsoft.com/office/drawing/2014/main" id="{0E6927E2-753F-6640-A8C8-84F27EC2303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31459" y="1187116"/>
            <a:ext cx="4111942" cy="3308684"/>
          </a:xfrm>
        </p:spPr>
        <p:txBody>
          <a:bodyPr/>
          <a:lstStyle>
            <a:lvl1pPr>
              <a:lnSpc>
                <a:spcPct val="90000"/>
              </a:lnSpc>
              <a:defRPr sz="4800" b="0" i="0"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B241AB6F-11FA-9740-9951-2F3D5856BE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8" y="4787902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14440292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">
            <a:extLst>
              <a:ext uri="{FF2B5EF4-FFF2-40B4-BE49-F238E27FC236}">
                <a16:creationId xmlns:a16="http://schemas.microsoft.com/office/drawing/2014/main" id="{28F642C0-023E-5944-AC40-77701288AC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1" y="144050"/>
            <a:ext cx="8686733" cy="4351751"/>
          </a:xfrm>
        </p:spPr>
        <p:txBody>
          <a:bodyPr/>
          <a:lstStyle>
            <a:lvl1pPr>
              <a:lnSpc>
                <a:spcPct val="100000"/>
              </a:lnSpc>
              <a:defRPr sz="9600" b="0" i="0"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BE2083E3-C61F-E44E-92E5-C30F147A0F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8" y="4787902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33955637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">
            <a:extLst>
              <a:ext uri="{FF2B5EF4-FFF2-40B4-BE49-F238E27FC236}">
                <a16:creationId xmlns:a16="http://schemas.microsoft.com/office/drawing/2014/main" id="{4F1806D7-1B26-A94A-839C-C0B0A6F78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608" y="243380"/>
            <a:ext cx="4114734" cy="4257675"/>
          </a:xfrm>
        </p:spPr>
        <p:txBody>
          <a:bodyPr/>
          <a:lstStyle>
            <a:lvl1pPr>
              <a:defRPr lang="en-US" sz="1400" b="0" kern="0" dirty="0">
                <a:solidFill>
                  <a:srgbClr val="3E8CFC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A937A789-9B5D-834F-9D30-F09454CFB6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8" y="4787902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37039589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">
            <a:extLst>
              <a:ext uri="{FF2B5EF4-FFF2-40B4-BE49-F238E27FC236}">
                <a16:creationId xmlns:a16="http://schemas.microsoft.com/office/drawing/2014/main" id="{7A89845D-5FED-0148-A4B3-BEE0E2C419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826" y="244430"/>
            <a:ext cx="4108431" cy="4257675"/>
          </a:xfrm>
        </p:spPr>
        <p:txBody>
          <a:bodyPr/>
          <a:lstStyle>
            <a:lvl1pPr>
              <a:defRPr lang="en-US" sz="1400" b="0" kern="0" dirty="0">
                <a:solidFill>
                  <a:srgbClr val="3E8CFC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">
            <a:extLst>
              <a:ext uri="{FF2B5EF4-FFF2-40B4-BE49-F238E27FC236}">
                <a16:creationId xmlns:a16="http://schemas.microsoft.com/office/drawing/2014/main" id="{C3C89B10-D04D-3845-AFDB-A01A00A908A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816257" y="217897"/>
            <a:ext cx="4097920" cy="4284209"/>
          </a:xfrm>
        </p:spPr>
        <p:txBody>
          <a:bodyPr/>
          <a:lstStyle>
            <a:lvl1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bg1"/>
              </a:buClr>
              <a:defRPr lang="en-US" sz="140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FECD2BCB-4785-4146-9855-B1FF99123F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8" y="4787902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12554162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">
            <a:extLst>
              <a:ext uri="{FF2B5EF4-FFF2-40B4-BE49-F238E27FC236}">
                <a16:creationId xmlns:a16="http://schemas.microsoft.com/office/drawing/2014/main" id="{57CEC427-752F-C24F-9CEE-3A23673931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2" y="243206"/>
            <a:ext cx="4123943" cy="767715"/>
          </a:xfrm>
        </p:spPr>
        <p:txBody>
          <a:bodyPr/>
          <a:lstStyle>
            <a:lvl1pPr>
              <a:defRPr lang="en-US" sz="1400" b="0" kern="0" dirty="0">
                <a:solidFill>
                  <a:srgbClr val="3E8CFC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">
            <a:extLst>
              <a:ext uri="{FF2B5EF4-FFF2-40B4-BE49-F238E27FC236}">
                <a16:creationId xmlns:a16="http://schemas.microsoft.com/office/drawing/2014/main" id="{45FC46B0-9024-E24C-9E5C-7A5B1E3EB8E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72084"/>
            <a:ext cx="4114800" cy="3199654"/>
          </a:xfrm>
        </p:spPr>
        <p:txBody>
          <a:bodyPr/>
          <a:lstStyle>
            <a:lvl1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2pPr>
            <a:lvl3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3pPr>
            <a:lvl4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4pPr>
            <a:lvl5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5pPr>
            <a:lvl6pPr marL="1453979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74937945-A7CF-1F41-91F1-A46EF1EFE19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72083"/>
            <a:ext cx="4114732" cy="3199653"/>
          </a:xfrm>
        </p:spPr>
        <p:txBody>
          <a:bodyPr/>
          <a:lstStyle>
            <a:lvl1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bg1"/>
              </a:buClr>
              <a:defRPr lang="en-US" sz="140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2FAD3184-B88D-7045-8542-341CB7654C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8" y="4787902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29744590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/4 scree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">
            <a:extLst>
              <a:ext uri="{FF2B5EF4-FFF2-40B4-BE49-F238E27FC236}">
                <a16:creationId xmlns:a16="http://schemas.microsoft.com/office/drawing/2014/main" id="{57CEC427-752F-C24F-9CEE-3A23673931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2" y="243206"/>
            <a:ext cx="6415023" cy="767715"/>
          </a:xfrm>
        </p:spPr>
        <p:txBody>
          <a:bodyPr/>
          <a:lstStyle>
            <a:lvl1pPr>
              <a:defRPr lang="en-US" sz="1400" b="0" kern="0" dirty="0">
                <a:solidFill>
                  <a:srgbClr val="3E8CFC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">
            <a:extLst>
              <a:ext uri="{FF2B5EF4-FFF2-40B4-BE49-F238E27FC236}">
                <a16:creationId xmlns:a16="http://schemas.microsoft.com/office/drawing/2014/main" id="{45FC46B0-9024-E24C-9E5C-7A5B1E3EB8E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1" y="1272084"/>
            <a:ext cx="6400801" cy="3199654"/>
          </a:xfrm>
        </p:spPr>
        <p:txBody>
          <a:bodyPr/>
          <a:lstStyle>
            <a:lvl1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2pPr>
            <a:lvl3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3pPr>
            <a:lvl4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4pPr>
            <a:lvl5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5pPr>
            <a:lvl6pPr marL="1453979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2FAD3184-B88D-7045-8542-341CB7654C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8" y="4787902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26930952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14501"/>
            <a:ext cx="1866900" cy="2880122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476500" y="1714501"/>
            <a:ext cx="1866900" cy="2880122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92E8E6EE-91B1-4D42-BF64-97031C4BC866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© 2025                                       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5665DE0E-B937-984C-8FA5-C27AC176C692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B282360-C4B1-454A-86E3-0F31F0FEA5B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005409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8"/>
            <a:ext cx="1828800" cy="3454400"/>
          </a:xfrm>
        </p:spPr>
        <p:txBody>
          <a:bodyPr/>
          <a:lstStyle>
            <a:lvl1pPr>
              <a:defRPr sz="1400" b="0" i="0"/>
            </a:lvl1pPr>
            <a:lvl2pPr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2514600" y="666750"/>
            <a:ext cx="6400800" cy="3824288"/>
          </a:xfrm>
        </p:spPr>
        <p:txBody>
          <a:bodyPr/>
          <a:lstStyle>
            <a:lvl1pPr>
              <a:defRPr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3756398"/>
      </p:ext>
    </p:extLst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scree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">
            <a:extLst>
              <a:ext uri="{FF2B5EF4-FFF2-40B4-BE49-F238E27FC236}">
                <a16:creationId xmlns:a16="http://schemas.microsoft.com/office/drawing/2014/main" id="{57CEC427-752F-C24F-9CEE-3A23673931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43206"/>
            <a:ext cx="8686800" cy="767715"/>
          </a:xfrm>
        </p:spPr>
        <p:txBody>
          <a:bodyPr/>
          <a:lstStyle>
            <a:lvl1pPr>
              <a:defRPr lang="en-US" sz="1400" b="0" kern="0" dirty="0">
                <a:solidFill>
                  <a:srgbClr val="3E8CFC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">
            <a:extLst>
              <a:ext uri="{FF2B5EF4-FFF2-40B4-BE49-F238E27FC236}">
                <a16:creationId xmlns:a16="http://schemas.microsoft.com/office/drawing/2014/main" id="{45FC46B0-9024-E24C-9E5C-7A5B1E3EB8E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1" y="1272084"/>
            <a:ext cx="8667541" cy="3199654"/>
          </a:xfrm>
        </p:spPr>
        <p:txBody>
          <a:bodyPr/>
          <a:lstStyle>
            <a:lvl1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2pPr>
            <a:lvl3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3pPr>
            <a:lvl4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4pPr>
            <a:lvl5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5pPr>
            <a:lvl6pPr marL="1453979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2FAD3184-B88D-7045-8542-341CB7654C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8" y="4787902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12335678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">
            <a:extLst>
              <a:ext uri="{FF2B5EF4-FFF2-40B4-BE49-F238E27FC236}">
                <a16:creationId xmlns:a16="http://schemas.microsoft.com/office/drawing/2014/main" id="{077B59F4-4D8B-C046-8C8D-8F8784A54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67" y="243206"/>
            <a:ext cx="4109720" cy="767715"/>
          </a:xfrm>
        </p:spPr>
        <p:txBody>
          <a:bodyPr/>
          <a:lstStyle>
            <a:lvl1pPr>
              <a:defRPr lang="en-US" sz="1400" b="0" kern="0" dirty="0">
                <a:solidFill>
                  <a:srgbClr val="3E8CFC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">
            <a:extLst>
              <a:ext uri="{FF2B5EF4-FFF2-40B4-BE49-F238E27FC236}">
                <a16:creationId xmlns:a16="http://schemas.microsoft.com/office/drawing/2014/main" id="{421C564C-15A2-B04D-848B-7FBEA2DF65E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7567" y="1211181"/>
            <a:ext cx="4105834" cy="3315781"/>
          </a:xfrm>
        </p:spPr>
        <p:txBody>
          <a:bodyPr/>
          <a:lstStyle>
            <a:lvl1pPr>
              <a:lnSpc>
                <a:spcPct val="120000"/>
              </a:lnSpc>
              <a:buClr>
                <a:schemeClr val="bg1"/>
              </a:buClr>
              <a:defRPr lang="en-US" sz="2400" b="0" i="0" kern="0" dirty="0" smtClean="0">
                <a:solidFill>
                  <a:schemeClr val="bg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1pPr>
            <a:lvl2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tx2"/>
              </a:buClr>
              <a:defRPr lang="en-US" sz="11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">
            <a:extLst>
              <a:ext uri="{FF2B5EF4-FFF2-40B4-BE49-F238E27FC236}">
                <a16:creationId xmlns:a16="http://schemas.microsoft.com/office/drawing/2014/main" id="{12CF370D-2647-674A-ADE2-F4BA7F900F6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72083"/>
            <a:ext cx="4114732" cy="3199653"/>
          </a:xfrm>
        </p:spPr>
        <p:txBody>
          <a:bodyPr/>
          <a:lstStyle>
            <a:lvl1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bg1"/>
              </a:buClr>
              <a:defRPr lang="en-US" sz="140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">
            <a:extLst>
              <a:ext uri="{FF2B5EF4-FFF2-40B4-BE49-F238E27FC236}">
                <a16:creationId xmlns:a16="http://schemas.microsoft.com/office/drawing/2014/main" id="{9ED3ED27-77C1-D746-AACB-BFBAEB7FFA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8" y="4787902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39095639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">
            <a:extLst>
              <a:ext uri="{FF2B5EF4-FFF2-40B4-BE49-F238E27FC236}">
                <a16:creationId xmlns:a16="http://schemas.microsoft.com/office/drawing/2014/main" id="{94BB4CF3-63EF-C34D-A1E7-9FF1E79D93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1" y="243205"/>
            <a:ext cx="4114800" cy="767714"/>
          </a:xfrm>
        </p:spPr>
        <p:txBody>
          <a:bodyPr/>
          <a:lstStyle>
            <a:lvl1pPr>
              <a:defRPr lang="en-US" sz="1400" b="0" kern="0" dirty="0">
                <a:solidFill>
                  <a:srgbClr val="3E8CFC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0437F184-69AF-1E47-AE00-AD64F3CE4EC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72084"/>
            <a:ext cx="1828800" cy="3199654"/>
          </a:xfrm>
        </p:spPr>
        <p:txBody>
          <a:bodyPr/>
          <a:lstStyle>
            <a:lvl1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2pPr>
            <a:lvl3pPr>
              <a:lnSpc>
                <a:spcPct val="114000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3pPr>
            <a:lvl4pPr>
              <a:lnSpc>
                <a:spcPct val="114000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4pPr>
            <a:lvl5pPr>
              <a:lnSpc>
                <a:spcPct val="114000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5pPr>
            <a:lvl6pPr marL="1453979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">
            <a:extLst>
              <a:ext uri="{FF2B5EF4-FFF2-40B4-BE49-F238E27FC236}">
                <a16:creationId xmlns:a16="http://schemas.microsoft.com/office/drawing/2014/main" id="{49B7AE08-DA3F-B346-A6D0-3D84A4AF725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72083"/>
            <a:ext cx="1828770" cy="3199653"/>
          </a:xfrm>
        </p:spPr>
        <p:txBody>
          <a:bodyPr/>
          <a:lstStyle>
            <a:lvl1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bg1"/>
              </a:buClr>
              <a:defRPr lang="en-US" sz="120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Text Placeholder">
            <a:extLst>
              <a:ext uri="{FF2B5EF4-FFF2-40B4-BE49-F238E27FC236}">
                <a16:creationId xmlns:a16="http://schemas.microsoft.com/office/drawing/2014/main" id="{442C611B-C4F1-BD42-9D66-E311550B2C8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514563" y="1272084"/>
            <a:ext cx="1828800" cy="3199654"/>
          </a:xfrm>
        </p:spPr>
        <p:txBody>
          <a:bodyPr/>
          <a:lstStyle>
            <a:lvl1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2pPr>
            <a:lvl3pPr>
              <a:lnSpc>
                <a:spcPct val="114000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3pPr>
            <a:lvl4pPr>
              <a:lnSpc>
                <a:spcPct val="114000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4pPr>
            <a:lvl5pPr>
              <a:lnSpc>
                <a:spcPct val="114000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5pPr>
            <a:lvl6pPr marL="1453979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ext Placeholder">
            <a:extLst>
              <a:ext uri="{FF2B5EF4-FFF2-40B4-BE49-F238E27FC236}">
                <a16:creationId xmlns:a16="http://schemas.microsoft.com/office/drawing/2014/main" id="{88B2352C-EDC6-FF42-83E0-33CB70708FA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086563" y="1272083"/>
            <a:ext cx="1828770" cy="3199653"/>
          </a:xfrm>
        </p:spPr>
        <p:txBody>
          <a:bodyPr/>
          <a:lstStyle>
            <a:lvl1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bg1"/>
              </a:buClr>
              <a:defRPr lang="en-US" sz="120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Footer Placeholder">
            <a:extLst>
              <a:ext uri="{FF2B5EF4-FFF2-40B4-BE49-F238E27FC236}">
                <a16:creationId xmlns:a16="http://schemas.microsoft.com/office/drawing/2014/main" id="{12FA6FE8-F42F-3F44-867D-F4D9F721B1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8" y="4787902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42499728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">
            <a:extLst>
              <a:ext uri="{FF2B5EF4-FFF2-40B4-BE49-F238E27FC236}">
                <a16:creationId xmlns:a16="http://schemas.microsoft.com/office/drawing/2014/main" id="{227E94E7-DE72-6B41-BD01-FCDA55109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43206"/>
            <a:ext cx="4114800" cy="767715"/>
          </a:xfrm>
        </p:spPr>
        <p:txBody>
          <a:bodyPr/>
          <a:lstStyle>
            <a:lvl1pPr>
              <a:defRPr lang="en-US" sz="1400" b="0" kern="0">
                <a:solidFill>
                  <a:srgbClr val="3E8CFC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Picture Placeholder">
            <a:extLst>
              <a:ext uri="{FF2B5EF4-FFF2-40B4-BE49-F238E27FC236}">
                <a16:creationId xmlns:a16="http://schemas.microsoft.com/office/drawing/2014/main" id="{10A1BE39-7B9E-7549-A529-F0E6C0A13E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7" name="Text Placeholder">
            <a:extLst>
              <a:ext uri="{FF2B5EF4-FFF2-40B4-BE49-F238E27FC236}">
                <a16:creationId xmlns:a16="http://schemas.microsoft.com/office/drawing/2014/main" id="{B9FECE71-BA38-0D41-B0BB-5521AF2A8D7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72084"/>
            <a:ext cx="4114800" cy="3199654"/>
          </a:xfrm>
        </p:spPr>
        <p:txBody>
          <a:bodyPr/>
          <a:lstStyle>
            <a:lvl1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2pPr>
            <a:lvl3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3pPr>
            <a:lvl4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4pPr>
            <a:lvl5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5pPr>
            <a:lvl6pPr marL="1453979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490A61E1-4285-B248-9620-5630021F0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8" y="4787902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36182679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">
            <a:extLst>
              <a:ext uri="{FF2B5EF4-FFF2-40B4-BE49-F238E27FC236}">
                <a16:creationId xmlns:a16="http://schemas.microsoft.com/office/drawing/2014/main" id="{7EE6C6B1-EE98-1F47-894A-D6AB92AD71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924" y="243206"/>
            <a:ext cx="4112477" cy="673577"/>
          </a:xfrm>
        </p:spPr>
        <p:txBody>
          <a:bodyPr/>
          <a:lstStyle>
            <a:lvl1pPr>
              <a:defRPr lang="en-US" sz="1400" b="0" kern="0" dirty="0">
                <a:solidFill>
                  <a:srgbClr val="3E8CFC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">
            <a:extLst>
              <a:ext uri="{FF2B5EF4-FFF2-40B4-BE49-F238E27FC236}">
                <a16:creationId xmlns:a16="http://schemas.microsoft.com/office/drawing/2014/main" id="{544AAAA0-D05A-AF4D-9CFB-D24EDCAA0B7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09567" y="222376"/>
            <a:ext cx="1819834" cy="4257674"/>
          </a:xfrm>
        </p:spPr>
        <p:txBody>
          <a:bodyPr/>
          <a:lstStyle>
            <a:lvl1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bg1"/>
              </a:buClr>
              <a:defRPr lang="en-US" sz="110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C540382D-BC23-5E45-95F3-33A8041F16A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095567" y="221813"/>
            <a:ext cx="1819834" cy="4241613"/>
          </a:xfrm>
        </p:spPr>
        <p:txBody>
          <a:bodyPr/>
          <a:lstStyle>
            <a:lvl1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bg1"/>
              </a:buClr>
              <a:defRPr lang="en-US" sz="110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">
            <a:extLst>
              <a:ext uri="{FF2B5EF4-FFF2-40B4-BE49-F238E27FC236}">
                <a16:creationId xmlns:a16="http://schemas.microsoft.com/office/drawing/2014/main" id="{42A7E284-618D-EF40-A330-011052B65C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8" y="4787902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31289537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lack rectangle">
            <a:extLst>
              <a:ext uri="{FF2B5EF4-FFF2-40B4-BE49-F238E27FC236}">
                <a16:creationId xmlns:a16="http://schemas.microsoft.com/office/drawing/2014/main" id="{613BEF3B-E39E-D741-8D0B-7955606080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b="0" i="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">
            <a:extLst>
              <a:ext uri="{FF2B5EF4-FFF2-40B4-BE49-F238E27FC236}">
                <a16:creationId xmlns:a16="http://schemas.microsoft.com/office/drawing/2014/main" id="{DF4839FA-7060-994D-B35F-B40F1C06B8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43208"/>
            <a:ext cx="4114800" cy="4257673"/>
          </a:xfrm>
        </p:spPr>
        <p:txBody>
          <a:bodyPr/>
          <a:lstStyle>
            <a:lvl1pPr>
              <a:defRPr lang="en-US" sz="1400" b="0" kern="0" dirty="0">
                <a:solidFill>
                  <a:srgbClr val="3E8CFC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">
            <a:extLst>
              <a:ext uri="{FF2B5EF4-FFF2-40B4-BE49-F238E27FC236}">
                <a16:creationId xmlns:a16="http://schemas.microsoft.com/office/drawing/2014/main" id="{34702FF8-497C-F84A-9582-93675E1DE0C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09566" y="220999"/>
            <a:ext cx="4100754" cy="4306886"/>
          </a:xfrm>
        </p:spPr>
        <p:txBody>
          <a:bodyPr/>
          <a:lstStyle>
            <a:lvl1pPr>
              <a:buClr>
                <a:schemeClr val="tx2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tx2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tx2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tx2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tx2"/>
              </a:buClr>
              <a:defRPr lang="en-US" sz="14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Footer Placeholder">
            <a:extLst>
              <a:ext uri="{FF2B5EF4-FFF2-40B4-BE49-F238E27FC236}">
                <a16:creationId xmlns:a16="http://schemas.microsoft.com/office/drawing/2014/main" id="{C5E478B1-4B3B-2F47-B92E-E189BF050B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8" y="4787902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33636738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">
            <a:extLst>
              <a:ext uri="{FF2B5EF4-FFF2-40B4-BE49-F238E27FC236}">
                <a16:creationId xmlns:a16="http://schemas.microsoft.com/office/drawing/2014/main" id="{0C7FE460-3A97-4449-A4CF-6E4DF75780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2" y="243206"/>
            <a:ext cx="4114735" cy="4257675"/>
          </a:xfrm>
        </p:spPr>
        <p:txBody>
          <a:bodyPr/>
          <a:lstStyle>
            <a:lvl1pPr>
              <a:defRPr lang="en-US" sz="1400" b="0" kern="0" dirty="0">
                <a:solidFill>
                  <a:srgbClr val="3E8CFC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2051AD04-B630-2B47-8FF8-35E814DE2A8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7" name="Footer Placeholder">
            <a:extLst>
              <a:ext uri="{FF2B5EF4-FFF2-40B4-BE49-F238E27FC236}">
                <a16:creationId xmlns:a16="http://schemas.microsoft.com/office/drawing/2014/main" id="{55343EA0-DD2B-734A-A111-1CAACC9D73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8" y="4787902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4944504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">
            <a:extLst>
              <a:ext uri="{FF2B5EF4-FFF2-40B4-BE49-F238E27FC236}">
                <a16:creationId xmlns:a16="http://schemas.microsoft.com/office/drawing/2014/main" id="{E15D4AF2-2263-3F4C-B66B-66880839D0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2" y="243206"/>
            <a:ext cx="4114735" cy="4257675"/>
          </a:xfrm>
        </p:spPr>
        <p:txBody>
          <a:bodyPr/>
          <a:lstStyle>
            <a:lvl1pPr>
              <a:defRPr lang="en-US" sz="1400" b="0" kern="0" dirty="0">
                <a:solidFill>
                  <a:srgbClr val="3E8CFC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3431F572-1FA4-364B-A900-43CA149D14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8" y="4787902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22116396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2286000" cy="257175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6858000" y="0"/>
            <a:ext cx="2286000" cy="257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4572000" y="2570165"/>
            <a:ext cx="4572000" cy="257333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">
            <a:extLst>
              <a:ext uri="{FF2B5EF4-FFF2-40B4-BE49-F238E27FC236}">
                <a16:creationId xmlns:a16="http://schemas.microsoft.com/office/drawing/2014/main" id="{2F1F74EB-FE8A-024A-9970-B2DD013729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2" y="243206"/>
            <a:ext cx="4129023" cy="767715"/>
          </a:xfrm>
        </p:spPr>
        <p:txBody>
          <a:bodyPr/>
          <a:lstStyle>
            <a:lvl1pPr>
              <a:defRPr lang="en-US" sz="14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">
            <a:extLst>
              <a:ext uri="{FF2B5EF4-FFF2-40B4-BE49-F238E27FC236}">
                <a16:creationId xmlns:a16="http://schemas.microsoft.com/office/drawing/2014/main" id="{3295C05D-06A1-8343-B26F-E53F701232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72084"/>
            <a:ext cx="4114800" cy="3199654"/>
          </a:xfrm>
        </p:spPr>
        <p:txBody>
          <a:bodyPr/>
          <a:lstStyle>
            <a:lvl1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2pPr>
            <a:lvl3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3pPr>
            <a:lvl4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4pPr>
            <a:lvl5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5pPr>
            <a:lvl6pPr marL="1453979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Footer Placeholder">
            <a:extLst>
              <a:ext uri="{FF2B5EF4-FFF2-40B4-BE49-F238E27FC236}">
                <a16:creationId xmlns:a16="http://schemas.microsoft.com/office/drawing/2014/main" id="{404025BD-E914-BD40-840B-27041FE04B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8" y="4787902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35076160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2286000" cy="257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6858000" y="0"/>
            <a:ext cx="2286000" cy="257175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0" y="2570165"/>
            <a:ext cx="4572000" cy="2573337"/>
          </a:xfrm>
          <a:prstGeom prst="rect">
            <a:avLst/>
          </a:prstGeom>
          <a:solidFill>
            <a:schemeClr val="accent1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4572000" y="2570165"/>
            <a:ext cx="4572000" cy="257333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">
            <a:extLst>
              <a:ext uri="{FF2B5EF4-FFF2-40B4-BE49-F238E27FC236}">
                <a16:creationId xmlns:a16="http://schemas.microsoft.com/office/drawing/2014/main" id="{4EEFB4F3-F78C-C64F-9E43-BFA653E154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2" y="243206"/>
            <a:ext cx="4129023" cy="767715"/>
          </a:xfrm>
        </p:spPr>
        <p:txBody>
          <a:bodyPr/>
          <a:lstStyle>
            <a:lvl1pPr>
              <a:defRPr lang="en-US" sz="14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Footer Placeholder">
            <a:extLst>
              <a:ext uri="{FF2B5EF4-FFF2-40B4-BE49-F238E27FC236}">
                <a16:creationId xmlns:a16="http://schemas.microsoft.com/office/drawing/2014/main" id="{F4F573E7-E8FA-FB46-A3DA-5671BC8797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8" y="4787902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tx2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42552099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8"/>
            <a:ext cx="1828800" cy="3454400"/>
          </a:xfrm>
        </p:spPr>
        <p:txBody>
          <a:bodyPr/>
          <a:lstStyle>
            <a:lvl1pPr>
              <a:defRPr sz="1400" b="0" i="0"/>
            </a:lvl1pPr>
            <a:lvl2pPr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6244147"/>
      </p:ext>
    </p:extLst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2569463"/>
          </a:xfrm>
          <a:prstGeom prst="rect">
            <a:avLst/>
          </a:prstGeom>
          <a:noFill/>
        </p:spPr>
        <p:txBody>
          <a:bodyPr lIns="182880" tIns="164592" rIns="228600" bIns="228600"/>
          <a:lstStyle>
            <a:lvl1pPr>
              <a:defRPr sz="4800" b="0" i="0">
                <a:latin typeface="IBM Plex Sans Light" charset="0"/>
                <a:ea typeface="IBM Plex Sans Light" charset="0"/>
                <a:cs typeface="IBM Plex Sans Ligh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Content Placeholder 1"/>
          <p:cNvSpPr>
            <a:spLocks noGrp="1"/>
          </p:cNvSpPr>
          <p:nvPr>
            <p:ph sz="quarter" idx="20"/>
          </p:nvPr>
        </p:nvSpPr>
        <p:spPr>
          <a:xfrm>
            <a:off x="0" y="2570165"/>
            <a:ext cx="2286000" cy="2573337"/>
          </a:xfrm>
          <a:prstGeom prst="rect">
            <a:avLst/>
          </a:prstGeom>
          <a:solidFill>
            <a:schemeClr val="accent4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sz="quarter" idx="19"/>
          </p:nvPr>
        </p:nvSpPr>
        <p:spPr>
          <a:xfrm>
            <a:off x="2286001" y="2570165"/>
            <a:ext cx="2286000" cy="25733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quarter" idx="17"/>
          </p:nvPr>
        </p:nvSpPr>
        <p:spPr>
          <a:xfrm>
            <a:off x="4572000" y="2570162"/>
            <a:ext cx="2286000" cy="25733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4"/>
          <p:cNvSpPr>
            <a:spLocks noGrp="1"/>
          </p:cNvSpPr>
          <p:nvPr>
            <p:ph sz="quarter" idx="18"/>
          </p:nvPr>
        </p:nvSpPr>
        <p:spPr>
          <a:xfrm>
            <a:off x="6858000" y="2570162"/>
            <a:ext cx="2286000" cy="25733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Footer Placeholder">
            <a:extLst>
              <a:ext uri="{FF2B5EF4-FFF2-40B4-BE49-F238E27FC236}">
                <a16:creationId xmlns:a16="http://schemas.microsoft.com/office/drawing/2014/main" id="{00244B10-FF44-C54E-894D-B346AD1566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8" y="4787902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13390043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">
            <a:extLst>
              <a:ext uri="{FF2B5EF4-FFF2-40B4-BE49-F238E27FC236}">
                <a16:creationId xmlns:a16="http://schemas.microsoft.com/office/drawing/2014/main" id="{871A836B-E788-D047-A2EF-30F9E2AF675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72084"/>
            <a:ext cx="1828800" cy="3199654"/>
          </a:xfrm>
        </p:spPr>
        <p:txBody>
          <a:bodyPr/>
          <a:lstStyle>
            <a:lvl1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2pPr>
            <a:lvl3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3pPr>
            <a:lvl4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4pPr>
            <a:lvl5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5pPr>
            <a:lvl6pPr marL="1453979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">
            <a:extLst>
              <a:ext uri="{FF2B5EF4-FFF2-40B4-BE49-F238E27FC236}">
                <a16:creationId xmlns:a16="http://schemas.microsoft.com/office/drawing/2014/main" id="{B0F1EE2B-01D5-7341-996A-D51E20546A2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514637" y="1272083"/>
            <a:ext cx="6400765" cy="3199653"/>
          </a:xfrm>
        </p:spPr>
        <p:txBody>
          <a:bodyPr/>
          <a:lstStyle>
            <a:lvl1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bg1"/>
              </a:buClr>
              <a:defRPr lang="en-US" sz="140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itle">
            <a:extLst>
              <a:ext uri="{FF2B5EF4-FFF2-40B4-BE49-F238E27FC236}">
                <a16:creationId xmlns:a16="http://schemas.microsoft.com/office/drawing/2014/main" id="{AF62BC81-45DB-F841-A025-88DB7F7A04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924" y="243206"/>
            <a:ext cx="4112477" cy="673577"/>
          </a:xfrm>
        </p:spPr>
        <p:txBody>
          <a:bodyPr/>
          <a:lstStyle>
            <a:lvl1pPr>
              <a:defRPr lang="en-US" sz="1400" b="0" kern="0" dirty="0">
                <a:solidFill>
                  <a:srgbClr val="3E8CFC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Footer Placeholder">
            <a:extLst>
              <a:ext uri="{FF2B5EF4-FFF2-40B4-BE49-F238E27FC236}">
                <a16:creationId xmlns:a16="http://schemas.microsoft.com/office/drawing/2014/main" id="{5A06D53E-F5C7-0449-886A-2BE173DF51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8" y="4787902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2098880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">
            <a:extLst>
              <a:ext uri="{FF2B5EF4-FFF2-40B4-BE49-F238E27FC236}">
                <a16:creationId xmlns:a16="http://schemas.microsoft.com/office/drawing/2014/main" id="{FDCE4326-2E2C-E646-AC2F-D5986ABD0F1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1" y="1272084"/>
            <a:ext cx="1828800" cy="3199654"/>
          </a:xfrm>
        </p:spPr>
        <p:txBody>
          <a:bodyPr/>
          <a:lstStyle>
            <a:lvl1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2pPr>
            <a:lvl3pPr>
              <a:lnSpc>
                <a:spcPct val="114000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3pPr>
            <a:lvl4pPr>
              <a:lnSpc>
                <a:spcPct val="114000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4pPr>
            <a:lvl5pPr>
              <a:lnSpc>
                <a:spcPct val="114000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5pPr>
            <a:lvl6pPr marL="1453979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">
            <a:extLst>
              <a:ext uri="{FF2B5EF4-FFF2-40B4-BE49-F238E27FC236}">
                <a16:creationId xmlns:a16="http://schemas.microsoft.com/office/drawing/2014/main" id="{7AAE832A-BE64-FA4D-B0CB-225B59619B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924" y="243206"/>
            <a:ext cx="4112477" cy="673577"/>
          </a:xfrm>
        </p:spPr>
        <p:txBody>
          <a:bodyPr/>
          <a:lstStyle>
            <a:lvl1pPr>
              <a:defRPr lang="en-US" sz="1400" b="0" kern="0" dirty="0">
                <a:solidFill>
                  <a:srgbClr val="3E8CFC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7FC6F704-FD45-DB45-81E2-F1A7230223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8" y="4787902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11904378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  <a:prstGeom prst="rect">
            <a:avLst/>
          </a:prstGeo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">
            <a:extLst>
              <a:ext uri="{FF2B5EF4-FFF2-40B4-BE49-F238E27FC236}">
                <a16:creationId xmlns:a16="http://schemas.microsoft.com/office/drawing/2014/main" id="{1725B8BC-89B1-CF41-BE71-6C0FF6FA03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72084"/>
            <a:ext cx="1828800" cy="3199654"/>
          </a:xfrm>
        </p:spPr>
        <p:txBody>
          <a:bodyPr/>
          <a:lstStyle>
            <a:lvl1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2pPr>
            <a:lvl3pPr>
              <a:lnSpc>
                <a:spcPct val="114000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3pPr>
            <a:lvl4pPr>
              <a:lnSpc>
                <a:spcPct val="114000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4pPr>
            <a:lvl5pPr>
              <a:lnSpc>
                <a:spcPct val="114000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5pPr>
            <a:lvl6pPr marL="1453979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91439875-164B-B44A-B51F-4C012419F42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514637" y="1272083"/>
            <a:ext cx="1837909" cy="3199653"/>
          </a:xfrm>
        </p:spPr>
        <p:txBody>
          <a:bodyPr/>
          <a:lstStyle>
            <a:lvl1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bg1"/>
              </a:buClr>
              <a:defRPr lang="en-US" sz="120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">
            <a:extLst>
              <a:ext uri="{FF2B5EF4-FFF2-40B4-BE49-F238E27FC236}">
                <a16:creationId xmlns:a16="http://schemas.microsoft.com/office/drawing/2014/main" id="{EFAB81D4-421E-9745-A90D-E26CA2A204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924" y="243206"/>
            <a:ext cx="4112477" cy="673577"/>
          </a:xfrm>
        </p:spPr>
        <p:txBody>
          <a:bodyPr/>
          <a:lstStyle>
            <a:lvl1pPr>
              <a:defRPr lang="en-US" sz="1400" b="0" kern="0" dirty="0">
                <a:solidFill>
                  <a:srgbClr val="3E8CFC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Footer Placeholder">
            <a:extLst>
              <a:ext uri="{FF2B5EF4-FFF2-40B4-BE49-F238E27FC236}">
                <a16:creationId xmlns:a16="http://schemas.microsoft.com/office/drawing/2014/main" id="{C8D54D58-823E-5548-8EEE-E165328FEE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8" y="4787902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36615136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">
            <a:extLst>
              <a:ext uri="{FF2B5EF4-FFF2-40B4-BE49-F238E27FC236}">
                <a16:creationId xmlns:a16="http://schemas.microsoft.com/office/drawing/2014/main" id="{BB812142-5F70-074C-B4CF-4AC59711F5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72084"/>
            <a:ext cx="1828800" cy="3199654"/>
          </a:xfrm>
        </p:spPr>
        <p:txBody>
          <a:bodyPr/>
          <a:lstStyle>
            <a:lvl1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2pPr>
            <a:lvl3pPr>
              <a:lnSpc>
                <a:spcPct val="114000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3pPr>
            <a:lvl4pPr>
              <a:lnSpc>
                <a:spcPct val="114000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4pPr>
            <a:lvl5pPr>
              <a:lnSpc>
                <a:spcPct val="114000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5pPr>
            <a:lvl6pPr marL="1453979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">
            <a:extLst>
              <a:ext uri="{FF2B5EF4-FFF2-40B4-BE49-F238E27FC236}">
                <a16:creationId xmlns:a16="http://schemas.microsoft.com/office/drawing/2014/main" id="{C5657716-987D-874B-99FB-7B88A2D768C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72083"/>
            <a:ext cx="4114800" cy="3199653"/>
          </a:xfrm>
        </p:spPr>
        <p:txBody>
          <a:bodyPr/>
          <a:lstStyle>
            <a:lvl1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bg1"/>
              </a:buClr>
              <a:defRPr lang="en-US" sz="120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">
            <a:extLst>
              <a:ext uri="{FF2B5EF4-FFF2-40B4-BE49-F238E27FC236}">
                <a16:creationId xmlns:a16="http://schemas.microsoft.com/office/drawing/2014/main" id="{D3233902-CE65-0140-B67C-0AADDABBCB1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523774" y="1268819"/>
            <a:ext cx="1828770" cy="3199653"/>
          </a:xfrm>
        </p:spPr>
        <p:txBody>
          <a:bodyPr/>
          <a:lstStyle>
            <a:lvl1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bg1"/>
              </a:buClr>
              <a:defRPr lang="en-US" sz="120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">
            <a:extLst>
              <a:ext uri="{FF2B5EF4-FFF2-40B4-BE49-F238E27FC236}">
                <a16:creationId xmlns:a16="http://schemas.microsoft.com/office/drawing/2014/main" id="{09D5388E-3D8D-C54D-9BA2-A2544DB5B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924" y="243206"/>
            <a:ext cx="4112477" cy="673577"/>
          </a:xfrm>
        </p:spPr>
        <p:txBody>
          <a:bodyPr/>
          <a:lstStyle>
            <a:lvl1pPr>
              <a:defRPr lang="en-US" sz="1400" b="0" kern="0" dirty="0">
                <a:solidFill>
                  <a:srgbClr val="3E8CFC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Footer Placeholder">
            <a:extLst>
              <a:ext uri="{FF2B5EF4-FFF2-40B4-BE49-F238E27FC236}">
                <a16:creationId xmlns:a16="http://schemas.microsoft.com/office/drawing/2014/main" id="{4DDBFA33-6EDC-F94B-B9FE-F283A702A3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8" y="4787902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24420967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22078" y="222083"/>
            <a:ext cx="1835322" cy="42576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able Placeholder"/>
          <p:cNvSpPr>
            <a:spLocks noGrp="1"/>
          </p:cNvSpPr>
          <p:nvPr>
            <p:ph type="tbl" sz="quarter" idx="13"/>
          </p:nvPr>
        </p:nvSpPr>
        <p:spPr>
          <a:xfrm>
            <a:off x="2514601" y="238124"/>
            <a:ext cx="6400733" cy="4257675"/>
          </a:xfrm>
          <a:prstGeom prst="rect">
            <a:avLst/>
          </a:prstGeom>
        </p:spPr>
        <p:txBody>
          <a:bodyPr lIns="0" tIns="0" rIns="91440" bIns="91440"/>
          <a:lstStyle/>
          <a:p>
            <a:r>
              <a:rPr lang="en-US" dirty="0"/>
              <a:t>Click icon to add table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ABD64EC6-57E9-A848-A2A8-2355BF05C4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8" y="4787902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3972238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33F75B82-10E8-BE44-89AB-E82E90578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8" y="4787902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20801422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744687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tson-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8A52CE-E974-5042-97F3-2FCE56CC568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38536" y="1980904"/>
            <a:ext cx="1266932" cy="1181695"/>
          </a:xfrm>
          <a:prstGeom prst="rect">
            <a:avLst/>
          </a:prstGeom>
        </p:spPr>
      </p:pic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A3923C89-A10F-AB46-91F6-F990117240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8" y="4787902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8930827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Slide, Gray 100_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F351096-2ADB-AE4C-833B-1271F3B8202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2788" y="4313853"/>
            <a:ext cx="686250" cy="640080"/>
          </a:xfrm>
          <a:prstGeom prst="rect">
            <a:avLst/>
          </a:prstGeom>
        </p:spPr>
      </p:pic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520C2238-12F4-A848-8504-A83F029B445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5361" y="165927"/>
            <a:ext cx="4118041" cy="1274866"/>
          </a:xfrm>
          <a:prstGeom prst="rect">
            <a:avLst/>
          </a:prstGeom>
        </p:spPr>
        <p:txBody>
          <a:bodyPr/>
          <a:lstStyle>
            <a:lvl1pPr>
              <a:lnSpc>
                <a:spcPct val="105000"/>
              </a:lnSpc>
              <a:spcBef>
                <a:spcPts val="0"/>
              </a:spcBef>
              <a:defRPr sz="2400" b="0" i="0">
                <a:solidFill>
                  <a:schemeClr val="bg1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T1 presentation title here,</a:t>
            </a:r>
            <a:br>
              <a:rPr lang="en-US" dirty="0"/>
            </a:br>
            <a:r>
              <a:rPr lang="en-US" dirty="0"/>
              <a:t>can be two or three lines</a:t>
            </a:r>
            <a:br>
              <a:rPr lang="en-US" dirty="0"/>
            </a:br>
            <a:r>
              <a:rPr lang="en-US" dirty="0"/>
              <a:t>Plex Sans light 24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Text Placeholder 18">
            <a:extLst>
              <a:ext uri="{FF2B5EF4-FFF2-40B4-BE49-F238E27FC236}">
                <a16:creationId xmlns:a16="http://schemas.microsoft.com/office/drawing/2014/main" id="{DBC2E675-A06B-014F-9E54-31C906ED962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8600" y="1930402"/>
            <a:ext cx="4114800" cy="585787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400" b="0" i="0">
                <a:solidFill>
                  <a:schemeClr val="bg1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First name, last name</a:t>
            </a:r>
            <a:br>
              <a:rPr lang="en-US" dirty="0"/>
            </a:br>
            <a:r>
              <a:rPr lang="en-US" dirty="0"/>
              <a:t>Job title – Plex Sans Light 14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3C33BA6-F758-1A4B-9129-4C9C4AA5146D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31751717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 b="0" i="0"/>
            </a:lvl1pPr>
            <a:lvl2pPr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4712"/>
            <a:ext cx="1828800" cy="3456432"/>
          </a:xfrm>
        </p:spPr>
        <p:txBody>
          <a:bodyPr/>
          <a:lstStyle>
            <a:lvl1pPr>
              <a:defRPr sz="1400" b="0" i="0"/>
            </a:lvl1pPr>
            <a:lvl2pPr marL="0" indent="0">
              <a:buNone/>
              <a:defRPr sz="1000" b="0" i="0"/>
            </a:lvl2pPr>
            <a:lvl3pPr>
              <a:defRPr sz="1000" b="0" i="0"/>
            </a:lvl3pPr>
            <a:lvl4pPr>
              <a:defRPr sz="1000" b="0" i="0"/>
            </a:lvl4pPr>
            <a:lvl5pPr>
              <a:defRPr sz="10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9657562"/>
      </p:ext>
    </p:extLst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1_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 descr="Freeform 8"/>
          <p:cNvSpPr/>
          <p:nvPr/>
        </p:nvSpPr>
        <p:spPr>
          <a:xfrm>
            <a:off x="411571" y="4573581"/>
            <a:ext cx="475039" cy="191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6" h="21600" extrusionOk="0">
                <a:moveTo>
                  <a:pt x="21596" y="1537"/>
                </a:moveTo>
                <a:cubicBezTo>
                  <a:pt x="18003" y="1537"/>
                  <a:pt x="18003" y="1537"/>
                  <a:pt x="18003" y="1537"/>
                </a:cubicBezTo>
                <a:cubicBezTo>
                  <a:pt x="18223" y="0"/>
                  <a:pt x="18223" y="0"/>
                  <a:pt x="18223" y="0"/>
                </a:cubicBezTo>
                <a:cubicBezTo>
                  <a:pt x="21596" y="0"/>
                  <a:pt x="21596" y="0"/>
                  <a:pt x="21596" y="0"/>
                </a:cubicBezTo>
                <a:lnTo>
                  <a:pt x="21596" y="1537"/>
                </a:lnTo>
                <a:close/>
                <a:moveTo>
                  <a:pt x="12013" y="1537"/>
                </a:moveTo>
                <a:cubicBezTo>
                  <a:pt x="12013" y="1537"/>
                  <a:pt x="15573" y="1537"/>
                  <a:pt x="15569" y="1537"/>
                </a:cubicBezTo>
                <a:cubicBezTo>
                  <a:pt x="15353" y="0"/>
                  <a:pt x="15353" y="0"/>
                  <a:pt x="15353" y="0"/>
                </a:cubicBezTo>
                <a:cubicBezTo>
                  <a:pt x="12013" y="0"/>
                  <a:pt x="12013" y="0"/>
                  <a:pt x="12013" y="0"/>
                </a:cubicBezTo>
                <a:cubicBezTo>
                  <a:pt x="12013" y="0"/>
                  <a:pt x="12013" y="1537"/>
                  <a:pt x="12013" y="1537"/>
                </a:cubicBezTo>
                <a:close/>
                <a:moveTo>
                  <a:pt x="4749" y="0"/>
                </a:moveTo>
                <a:cubicBezTo>
                  <a:pt x="4749" y="0"/>
                  <a:pt x="4749" y="1537"/>
                  <a:pt x="4749" y="1537"/>
                </a:cubicBezTo>
                <a:cubicBezTo>
                  <a:pt x="4749" y="1537"/>
                  <a:pt x="10800" y="1537"/>
                  <a:pt x="10800" y="1537"/>
                </a:cubicBezTo>
                <a:cubicBezTo>
                  <a:pt x="10392" y="617"/>
                  <a:pt x="9914" y="131"/>
                  <a:pt x="9363" y="0"/>
                </a:cubicBezTo>
                <a:lnTo>
                  <a:pt x="4749" y="0"/>
                </a:lnTo>
                <a:close/>
                <a:moveTo>
                  <a:pt x="0" y="1537"/>
                </a:moveTo>
                <a:cubicBezTo>
                  <a:pt x="4202" y="1537"/>
                  <a:pt x="4202" y="1537"/>
                  <a:pt x="4202" y="1537"/>
                </a:cubicBezTo>
                <a:cubicBezTo>
                  <a:pt x="4202" y="0"/>
                  <a:pt x="4202" y="0"/>
                  <a:pt x="4202" y="0"/>
                </a:cubicBezTo>
                <a:cubicBezTo>
                  <a:pt x="0" y="0"/>
                  <a:pt x="0" y="0"/>
                  <a:pt x="0" y="0"/>
                </a:cubicBezTo>
                <a:lnTo>
                  <a:pt x="0" y="1537"/>
                </a:lnTo>
                <a:close/>
                <a:moveTo>
                  <a:pt x="2103" y="769"/>
                </a:moveTo>
                <a:cubicBezTo>
                  <a:pt x="2103" y="769"/>
                  <a:pt x="2103" y="769"/>
                  <a:pt x="2103" y="769"/>
                </a:cubicBezTo>
                <a:moveTo>
                  <a:pt x="21596" y="2892"/>
                </a:moveTo>
                <a:cubicBezTo>
                  <a:pt x="17807" y="2892"/>
                  <a:pt x="17807" y="2892"/>
                  <a:pt x="17807" y="2892"/>
                </a:cubicBezTo>
                <a:cubicBezTo>
                  <a:pt x="17807" y="2892"/>
                  <a:pt x="17590" y="4419"/>
                  <a:pt x="17590" y="4419"/>
                </a:cubicBezTo>
                <a:cubicBezTo>
                  <a:pt x="21596" y="4419"/>
                  <a:pt x="21596" y="4419"/>
                  <a:pt x="21596" y="4419"/>
                </a:cubicBezTo>
                <a:lnTo>
                  <a:pt x="21596" y="2892"/>
                </a:lnTo>
                <a:close/>
                <a:moveTo>
                  <a:pt x="15765" y="2892"/>
                </a:moveTo>
                <a:cubicBezTo>
                  <a:pt x="12013" y="2892"/>
                  <a:pt x="12013" y="2892"/>
                  <a:pt x="12013" y="2892"/>
                </a:cubicBezTo>
                <a:cubicBezTo>
                  <a:pt x="12013" y="4419"/>
                  <a:pt x="12013" y="4419"/>
                  <a:pt x="12013" y="4419"/>
                </a:cubicBezTo>
                <a:cubicBezTo>
                  <a:pt x="15982" y="4419"/>
                  <a:pt x="15982" y="4419"/>
                  <a:pt x="15982" y="4419"/>
                </a:cubicBezTo>
                <a:lnTo>
                  <a:pt x="15765" y="2892"/>
                </a:lnTo>
                <a:close/>
                <a:moveTo>
                  <a:pt x="4749" y="2892"/>
                </a:moveTo>
                <a:cubicBezTo>
                  <a:pt x="4749" y="4419"/>
                  <a:pt x="4749" y="4419"/>
                  <a:pt x="4749" y="4419"/>
                </a:cubicBezTo>
                <a:cubicBezTo>
                  <a:pt x="11445" y="4419"/>
                  <a:pt x="11445" y="4419"/>
                  <a:pt x="11445" y="4419"/>
                </a:cubicBezTo>
                <a:cubicBezTo>
                  <a:pt x="11445" y="3822"/>
                  <a:pt x="11347" y="3398"/>
                  <a:pt x="11270" y="2892"/>
                </a:cubicBezTo>
                <a:lnTo>
                  <a:pt x="4749" y="2892"/>
                </a:lnTo>
                <a:close/>
                <a:moveTo>
                  <a:pt x="0" y="4419"/>
                </a:moveTo>
                <a:cubicBezTo>
                  <a:pt x="4202" y="4419"/>
                  <a:pt x="4202" y="4419"/>
                  <a:pt x="4202" y="4419"/>
                </a:cubicBezTo>
                <a:cubicBezTo>
                  <a:pt x="4202" y="2892"/>
                  <a:pt x="4202" y="2892"/>
                  <a:pt x="4202" y="2892"/>
                </a:cubicBezTo>
                <a:cubicBezTo>
                  <a:pt x="0" y="2892"/>
                  <a:pt x="0" y="2892"/>
                  <a:pt x="0" y="2892"/>
                </a:cubicBezTo>
                <a:lnTo>
                  <a:pt x="0" y="4419"/>
                </a:lnTo>
                <a:close/>
                <a:moveTo>
                  <a:pt x="2103" y="3651"/>
                </a:moveTo>
                <a:cubicBezTo>
                  <a:pt x="2103" y="3651"/>
                  <a:pt x="2103" y="3651"/>
                  <a:pt x="2103" y="3651"/>
                </a:cubicBezTo>
                <a:moveTo>
                  <a:pt x="20408" y="7301"/>
                </a:moveTo>
                <a:cubicBezTo>
                  <a:pt x="20408" y="5774"/>
                  <a:pt x="20408" y="5774"/>
                  <a:pt x="20408" y="5774"/>
                </a:cubicBezTo>
                <a:cubicBezTo>
                  <a:pt x="17403" y="5774"/>
                  <a:pt x="17403" y="5774"/>
                  <a:pt x="17403" y="5774"/>
                </a:cubicBezTo>
                <a:cubicBezTo>
                  <a:pt x="17182" y="7301"/>
                  <a:pt x="17182" y="7301"/>
                  <a:pt x="17182" y="7301"/>
                </a:cubicBezTo>
                <a:lnTo>
                  <a:pt x="20408" y="7301"/>
                </a:lnTo>
                <a:close/>
                <a:moveTo>
                  <a:pt x="13197" y="5764"/>
                </a:moveTo>
                <a:cubicBezTo>
                  <a:pt x="13197" y="7301"/>
                  <a:pt x="13197" y="7301"/>
                  <a:pt x="13197" y="7301"/>
                </a:cubicBezTo>
                <a:cubicBezTo>
                  <a:pt x="16394" y="7301"/>
                  <a:pt x="16394" y="7301"/>
                  <a:pt x="16394" y="7301"/>
                </a:cubicBezTo>
                <a:cubicBezTo>
                  <a:pt x="16178" y="5764"/>
                  <a:pt x="16178" y="5764"/>
                  <a:pt x="16178" y="5764"/>
                </a:cubicBezTo>
                <a:lnTo>
                  <a:pt x="13197" y="5764"/>
                </a:lnTo>
                <a:close/>
                <a:moveTo>
                  <a:pt x="9575" y="5764"/>
                </a:moveTo>
                <a:cubicBezTo>
                  <a:pt x="9575" y="7301"/>
                  <a:pt x="9575" y="7301"/>
                  <a:pt x="9575" y="7301"/>
                </a:cubicBezTo>
                <a:cubicBezTo>
                  <a:pt x="11408" y="7301"/>
                  <a:pt x="11408" y="7301"/>
                  <a:pt x="11408" y="7301"/>
                </a:cubicBezTo>
                <a:cubicBezTo>
                  <a:pt x="11470" y="6846"/>
                  <a:pt x="11498" y="6290"/>
                  <a:pt x="11498" y="5764"/>
                </a:cubicBezTo>
                <a:lnTo>
                  <a:pt x="9575" y="5764"/>
                </a:lnTo>
                <a:close/>
                <a:moveTo>
                  <a:pt x="1172" y="7301"/>
                </a:moveTo>
                <a:cubicBezTo>
                  <a:pt x="2977" y="7301"/>
                  <a:pt x="2977" y="7301"/>
                  <a:pt x="2977" y="7301"/>
                </a:cubicBezTo>
                <a:cubicBezTo>
                  <a:pt x="2977" y="5774"/>
                  <a:pt x="2977" y="5774"/>
                  <a:pt x="2977" y="5774"/>
                </a:cubicBezTo>
                <a:cubicBezTo>
                  <a:pt x="1172" y="5774"/>
                  <a:pt x="1172" y="5774"/>
                  <a:pt x="1172" y="5774"/>
                </a:cubicBezTo>
                <a:lnTo>
                  <a:pt x="1172" y="7301"/>
                </a:lnTo>
                <a:close/>
                <a:moveTo>
                  <a:pt x="2074" y="6543"/>
                </a:moveTo>
                <a:cubicBezTo>
                  <a:pt x="2074" y="6543"/>
                  <a:pt x="2074" y="6543"/>
                  <a:pt x="2074" y="6543"/>
                </a:cubicBezTo>
                <a:moveTo>
                  <a:pt x="5966" y="7301"/>
                </a:moveTo>
                <a:cubicBezTo>
                  <a:pt x="7770" y="7301"/>
                  <a:pt x="7770" y="7301"/>
                  <a:pt x="7770" y="7301"/>
                </a:cubicBezTo>
                <a:cubicBezTo>
                  <a:pt x="7770" y="5764"/>
                  <a:pt x="7770" y="5764"/>
                  <a:pt x="7770" y="5764"/>
                </a:cubicBezTo>
                <a:cubicBezTo>
                  <a:pt x="5966" y="5764"/>
                  <a:pt x="5966" y="5764"/>
                  <a:pt x="5966" y="5764"/>
                </a:cubicBezTo>
                <a:lnTo>
                  <a:pt x="5966" y="7301"/>
                </a:lnTo>
                <a:close/>
                <a:moveTo>
                  <a:pt x="6868" y="6533"/>
                </a:moveTo>
                <a:cubicBezTo>
                  <a:pt x="6868" y="6533"/>
                  <a:pt x="6868" y="6533"/>
                  <a:pt x="6868" y="6533"/>
                </a:cubicBezTo>
                <a:moveTo>
                  <a:pt x="15136" y="10122"/>
                </a:moveTo>
                <a:cubicBezTo>
                  <a:pt x="18476" y="10122"/>
                  <a:pt x="18476" y="10122"/>
                  <a:pt x="18476" y="10122"/>
                </a:cubicBezTo>
                <a:cubicBezTo>
                  <a:pt x="18640" y="8960"/>
                  <a:pt x="18640" y="8960"/>
                  <a:pt x="18640" y="8960"/>
                </a:cubicBezTo>
                <a:cubicBezTo>
                  <a:pt x="18640" y="8960"/>
                  <a:pt x="18640" y="10122"/>
                  <a:pt x="18640" y="10122"/>
                </a:cubicBezTo>
                <a:cubicBezTo>
                  <a:pt x="20408" y="10122"/>
                  <a:pt x="20408" y="10122"/>
                  <a:pt x="20408" y="10122"/>
                </a:cubicBezTo>
                <a:cubicBezTo>
                  <a:pt x="20408" y="8596"/>
                  <a:pt x="20408" y="8596"/>
                  <a:pt x="20408" y="8596"/>
                </a:cubicBezTo>
                <a:cubicBezTo>
                  <a:pt x="16994" y="8596"/>
                  <a:pt x="16994" y="8596"/>
                  <a:pt x="16994" y="8596"/>
                </a:cubicBezTo>
                <a:cubicBezTo>
                  <a:pt x="16994" y="8596"/>
                  <a:pt x="16794" y="10021"/>
                  <a:pt x="16794" y="10021"/>
                </a:cubicBezTo>
                <a:cubicBezTo>
                  <a:pt x="16582" y="8596"/>
                  <a:pt x="16582" y="8596"/>
                  <a:pt x="16582" y="8596"/>
                </a:cubicBezTo>
                <a:cubicBezTo>
                  <a:pt x="13197" y="8596"/>
                  <a:pt x="13197" y="8596"/>
                  <a:pt x="13197" y="8596"/>
                </a:cubicBezTo>
                <a:cubicBezTo>
                  <a:pt x="13197" y="10122"/>
                  <a:pt x="13197" y="10122"/>
                  <a:pt x="13197" y="10122"/>
                </a:cubicBezTo>
                <a:cubicBezTo>
                  <a:pt x="14973" y="10122"/>
                  <a:pt x="14973" y="10122"/>
                  <a:pt x="14973" y="10122"/>
                </a:cubicBezTo>
                <a:cubicBezTo>
                  <a:pt x="14973" y="10122"/>
                  <a:pt x="14973" y="8960"/>
                  <a:pt x="14973" y="8960"/>
                </a:cubicBezTo>
                <a:lnTo>
                  <a:pt x="15136" y="10122"/>
                </a:lnTo>
                <a:close/>
                <a:moveTo>
                  <a:pt x="5966" y="10122"/>
                </a:moveTo>
                <a:cubicBezTo>
                  <a:pt x="5966" y="10133"/>
                  <a:pt x="10629" y="10122"/>
                  <a:pt x="10629" y="10122"/>
                </a:cubicBezTo>
                <a:cubicBezTo>
                  <a:pt x="10825" y="9728"/>
                  <a:pt x="11029" y="9111"/>
                  <a:pt x="11143" y="8596"/>
                </a:cubicBezTo>
                <a:cubicBezTo>
                  <a:pt x="11143" y="8596"/>
                  <a:pt x="11143" y="8596"/>
                  <a:pt x="11143" y="8596"/>
                </a:cubicBezTo>
                <a:cubicBezTo>
                  <a:pt x="5966" y="8596"/>
                  <a:pt x="5966" y="8596"/>
                  <a:pt x="5966" y="8596"/>
                </a:cubicBezTo>
                <a:cubicBezTo>
                  <a:pt x="5966" y="8596"/>
                  <a:pt x="5966" y="10122"/>
                  <a:pt x="5966" y="10122"/>
                </a:cubicBezTo>
                <a:close/>
                <a:moveTo>
                  <a:pt x="1172" y="10122"/>
                </a:moveTo>
                <a:cubicBezTo>
                  <a:pt x="2977" y="10122"/>
                  <a:pt x="2977" y="10122"/>
                  <a:pt x="2977" y="10122"/>
                </a:cubicBezTo>
                <a:cubicBezTo>
                  <a:pt x="2977" y="8596"/>
                  <a:pt x="2977" y="8596"/>
                  <a:pt x="2977" y="8596"/>
                </a:cubicBezTo>
                <a:cubicBezTo>
                  <a:pt x="1172" y="8596"/>
                  <a:pt x="1172" y="8596"/>
                  <a:pt x="1172" y="8596"/>
                </a:cubicBezTo>
                <a:lnTo>
                  <a:pt x="1172" y="10122"/>
                </a:lnTo>
                <a:close/>
                <a:moveTo>
                  <a:pt x="2074" y="9364"/>
                </a:moveTo>
                <a:cubicBezTo>
                  <a:pt x="2074" y="9364"/>
                  <a:pt x="2074" y="9364"/>
                  <a:pt x="2074" y="9364"/>
                </a:cubicBezTo>
                <a:moveTo>
                  <a:pt x="18640" y="13004"/>
                </a:moveTo>
                <a:cubicBezTo>
                  <a:pt x="20408" y="13004"/>
                  <a:pt x="20408" y="13004"/>
                  <a:pt x="20408" y="13004"/>
                </a:cubicBezTo>
                <a:cubicBezTo>
                  <a:pt x="20408" y="11478"/>
                  <a:pt x="20408" y="11478"/>
                  <a:pt x="20408" y="11478"/>
                </a:cubicBezTo>
                <a:cubicBezTo>
                  <a:pt x="18640" y="11478"/>
                  <a:pt x="18640" y="11478"/>
                  <a:pt x="18640" y="11478"/>
                </a:cubicBezTo>
                <a:lnTo>
                  <a:pt x="18640" y="13004"/>
                </a:lnTo>
                <a:close/>
                <a:moveTo>
                  <a:pt x="19526" y="12246"/>
                </a:moveTo>
                <a:cubicBezTo>
                  <a:pt x="19526" y="12246"/>
                  <a:pt x="19526" y="12246"/>
                  <a:pt x="19526" y="12246"/>
                </a:cubicBezTo>
                <a:moveTo>
                  <a:pt x="14973" y="11478"/>
                </a:moveTo>
                <a:cubicBezTo>
                  <a:pt x="13197" y="11478"/>
                  <a:pt x="13197" y="11478"/>
                  <a:pt x="13197" y="11478"/>
                </a:cubicBezTo>
                <a:cubicBezTo>
                  <a:pt x="13197" y="13004"/>
                  <a:pt x="13197" y="13004"/>
                  <a:pt x="13197" y="13004"/>
                </a:cubicBezTo>
                <a:cubicBezTo>
                  <a:pt x="13197" y="13004"/>
                  <a:pt x="14973" y="13004"/>
                  <a:pt x="14973" y="13004"/>
                </a:cubicBezTo>
                <a:cubicBezTo>
                  <a:pt x="14973" y="13004"/>
                  <a:pt x="14977" y="11478"/>
                  <a:pt x="14973" y="11478"/>
                </a:cubicBezTo>
                <a:close/>
                <a:moveTo>
                  <a:pt x="15328" y="11478"/>
                </a:moveTo>
                <a:cubicBezTo>
                  <a:pt x="15328" y="11478"/>
                  <a:pt x="15549" y="13004"/>
                  <a:pt x="15549" y="13004"/>
                </a:cubicBezTo>
                <a:cubicBezTo>
                  <a:pt x="18068" y="13004"/>
                  <a:pt x="18068" y="13004"/>
                  <a:pt x="18068" y="13004"/>
                </a:cubicBezTo>
                <a:cubicBezTo>
                  <a:pt x="18076" y="13004"/>
                  <a:pt x="18276" y="11478"/>
                  <a:pt x="18285" y="11478"/>
                </a:cubicBezTo>
                <a:lnTo>
                  <a:pt x="15328" y="11478"/>
                </a:lnTo>
                <a:close/>
                <a:moveTo>
                  <a:pt x="5966" y="13004"/>
                </a:moveTo>
                <a:cubicBezTo>
                  <a:pt x="5966" y="13004"/>
                  <a:pt x="11184" y="13004"/>
                  <a:pt x="11176" y="13004"/>
                </a:cubicBezTo>
                <a:cubicBezTo>
                  <a:pt x="11025" y="12458"/>
                  <a:pt x="10833" y="11912"/>
                  <a:pt x="10620" y="11478"/>
                </a:cubicBezTo>
                <a:cubicBezTo>
                  <a:pt x="5966" y="11478"/>
                  <a:pt x="5966" y="11478"/>
                  <a:pt x="5966" y="11478"/>
                </a:cubicBezTo>
                <a:cubicBezTo>
                  <a:pt x="5966" y="11478"/>
                  <a:pt x="5966" y="13004"/>
                  <a:pt x="5966" y="13004"/>
                </a:cubicBezTo>
                <a:close/>
                <a:moveTo>
                  <a:pt x="2977" y="13004"/>
                </a:moveTo>
                <a:cubicBezTo>
                  <a:pt x="2977" y="11478"/>
                  <a:pt x="2977" y="11478"/>
                  <a:pt x="2977" y="11478"/>
                </a:cubicBezTo>
                <a:cubicBezTo>
                  <a:pt x="1176" y="11478"/>
                  <a:pt x="1176" y="11478"/>
                  <a:pt x="1176" y="11478"/>
                </a:cubicBezTo>
                <a:cubicBezTo>
                  <a:pt x="1176" y="11478"/>
                  <a:pt x="1176" y="13004"/>
                  <a:pt x="1176" y="13004"/>
                </a:cubicBezTo>
                <a:cubicBezTo>
                  <a:pt x="1176" y="13004"/>
                  <a:pt x="2977" y="13004"/>
                  <a:pt x="2977" y="13004"/>
                </a:cubicBezTo>
                <a:close/>
                <a:moveTo>
                  <a:pt x="18640" y="15887"/>
                </a:moveTo>
                <a:cubicBezTo>
                  <a:pt x="20408" y="15887"/>
                  <a:pt x="20408" y="15887"/>
                  <a:pt x="20408" y="15887"/>
                </a:cubicBezTo>
                <a:cubicBezTo>
                  <a:pt x="20408" y="14360"/>
                  <a:pt x="20408" y="14360"/>
                  <a:pt x="20408" y="14360"/>
                </a:cubicBezTo>
                <a:cubicBezTo>
                  <a:pt x="18640" y="14360"/>
                  <a:pt x="18640" y="14360"/>
                  <a:pt x="18640" y="14360"/>
                </a:cubicBezTo>
                <a:lnTo>
                  <a:pt x="18640" y="15887"/>
                </a:lnTo>
                <a:close/>
                <a:moveTo>
                  <a:pt x="19526" y="15118"/>
                </a:moveTo>
                <a:cubicBezTo>
                  <a:pt x="19526" y="15118"/>
                  <a:pt x="19526" y="15118"/>
                  <a:pt x="19526" y="15118"/>
                </a:cubicBezTo>
                <a:moveTo>
                  <a:pt x="13197" y="15887"/>
                </a:moveTo>
                <a:cubicBezTo>
                  <a:pt x="14973" y="15887"/>
                  <a:pt x="14973" y="15887"/>
                  <a:pt x="14973" y="15887"/>
                </a:cubicBezTo>
                <a:cubicBezTo>
                  <a:pt x="14973" y="14360"/>
                  <a:pt x="14973" y="14360"/>
                  <a:pt x="14973" y="14360"/>
                </a:cubicBezTo>
                <a:cubicBezTo>
                  <a:pt x="13197" y="14360"/>
                  <a:pt x="13197" y="14360"/>
                  <a:pt x="13197" y="14360"/>
                </a:cubicBezTo>
                <a:lnTo>
                  <a:pt x="13197" y="15887"/>
                </a:lnTo>
                <a:close/>
                <a:moveTo>
                  <a:pt x="14087" y="15118"/>
                </a:moveTo>
                <a:cubicBezTo>
                  <a:pt x="14087" y="15118"/>
                  <a:pt x="14087" y="15118"/>
                  <a:pt x="14087" y="15118"/>
                </a:cubicBezTo>
                <a:moveTo>
                  <a:pt x="17656" y="15897"/>
                </a:moveTo>
                <a:cubicBezTo>
                  <a:pt x="17656" y="15887"/>
                  <a:pt x="17872" y="14360"/>
                  <a:pt x="17876" y="14360"/>
                </a:cubicBezTo>
                <a:cubicBezTo>
                  <a:pt x="15737" y="14360"/>
                  <a:pt x="15737" y="14360"/>
                  <a:pt x="15737" y="14360"/>
                </a:cubicBezTo>
                <a:cubicBezTo>
                  <a:pt x="15733" y="14360"/>
                  <a:pt x="15953" y="15887"/>
                  <a:pt x="15953" y="15887"/>
                </a:cubicBezTo>
                <a:cubicBezTo>
                  <a:pt x="15953" y="15887"/>
                  <a:pt x="17652" y="15897"/>
                  <a:pt x="17656" y="15897"/>
                </a:cubicBezTo>
                <a:close/>
                <a:moveTo>
                  <a:pt x="7795" y="15887"/>
                </a:moveTo>
                <a:cubicBezTo>
                  <a:pt x="7799" y="15887"/>
                  <a:pt x="7795" y="14360"/>
                  <a:pt x="7795" y="14360"/>
                </a:cubicBezTo>
                <a:cubicBezTo>
                  <a:pt x="5966" y="14360"/>
                  <a:pt x="5966" y="14360"/>
                  <a:pt x="5966" y="14360"/>
                </a:cubicBezTo>
                <a:cubicBezTo>
                  <a:pt x="5966" y="14360"/>
                  <a:pt x="5966" y="15897"/>
                  <a:pt x="5966" y="15887"/>
                </a:cubicBezTo>
                <a:cubicBezTo>
                  <a:pt x="5966" y="15887"/>
                  <a:pt x="7795" y="15887"/>
                  <a:pt x="7795" y="15887"/>
                </a:cubicBezTo>
                <a:close/>
                <a:moveTo>
                  <a:pt x="9608" y="14360"/>
                </a:moveTo>
                <a:cubicBezTo>
                  <a:pt x="9608" y="15897"/>
                  <a:pt x="9608" y="15897"/>
                  <a:pt x="9608" y="15897"/>
                </a:cubicBezTo>
                <a:cubicBezTo>
                  <a:pt x="11547" y="15897"/>
                  <a:pt x="11547" y="15897"/>
                  <a:pt x="11547" y="15897"/>
                </a:cubicBezTo>
                <a:cubicBezTo>
                  <a:pt x="11531" y="15371"/>
                  <a:pt x="11519" y="14815"/>
                  <a:pt x="11433" y="14360"/>
                </a:cubicBezTo>
                <a:lnTo>
                  <a:pt x="9608" y="14360"/>
                </a:lnTo>
                <a:close/>
                <a:moveTo>
                  <a:pt x="1176" y="15887"/>
                </a:moveTo>
                <a:cubicBezTo>
                  <a:pt x="2977" y="15887"/>
                  <a:pt x="2977" y="15887"/>
                  <a:pt x="2977" y="15887"/>
                </a:cubicBezTo>
                <a:cubicBezTo>
                  <a:pt x="2977" y="14360"/>
                  <a:pt x="2977" y="14360"/>
                  <a:pt x="2977" y="14360"/>
                </a:cubicBezTo>
                <a:cubicBezTo>
                  <a:pt x="1176" y="14360"/>
                  <a:pt x="1176" y="14360"/>
                  <a:pt x="1176" y="14360"/>
                </a:cubicBezTo>
                <a:lnTo>
                  <a:pt x="1176" y="15887"/>
                </a:lnTo>
                <a:close/>
                <a:moveTo>
                  <a:pt x="2074" y="15118"/>
                </a:moveTo>
                <a:cubicBezTo>
                  <a:pt x="2074" y="15118"/>
                  <a:pt x="2074" y="15118"/>
                  <a:pt x="2074" y="15118"/>
                </a:cubicBezTo>
                <a:moveTo>
                  <a:pt x="18640" y="18708"/>
                </a:moveTo>
                <a:cubicBezTo>
                  <a:pt x="21596" y="18708"/>
                  <a:pt x="21596" y="18708"/>
                  <a:pt x="21596" y="18708"/>
                </a:cubicBezTo>
                <a:cubicBezTo>
                  <a:pt x="21596" y="17181"/>
                  <a:pt x="21596" y="17181"/>
                  <a:pt x="21596" y="17181"/>
                </a:cubicBezTo>
                <a:cubicBezTo>
                  <a:pt x="18640" y="17181"/>
                  <a:pt x="18640" y="17181"/>
                  <a:pt x="18640" y="17181"/>
                </a:cubicBezTo>
                <a:lnTo>
                  <a:pt x="18640" y="18708"/>
                </a:lnTo>
                <a:close/>
                <a:moveTo>
                  <a:pt x="20118" y="17939"/>
                </a:moveTo>
                <a:cubicBezTo>
                  <a:pt x="20118" y="17939"/>
                  <a:pt x="20118" y="17939"/>
                  <a:pt x="20118" y="17939"/>
                </a:cubicBezTo>
                <a:moveTo>
                  <a:pt x="12013" y="18708"/>
                </a:moveTo>
                <a:cubicBezTo>
                  <a:pt x="14973" y="18708"/>
                  <a:pt x="14973" y="18708"/>
                  <a:pt x="14973" y="18708"/>
                </a:cubicBezTo>
                <a:cubicBezTo>
                  <a:pt x="14973" y="17181"/>
                  <a:pt x="14973" y="17181"/>
                  <a:pt x="14973" y="17181"/>
                </a:cubicBezTo>
                <a:cubicBezTo>
                  <a:pt x="12013" y="17181"/>
                  <a:pt x="12013" y="17181"/>
                  <a:pt x="12013" y="17181"/>
                </a:cubicBezTo>
                <a:lnTo>
                  <a:pt x="12013" y="18708"/>
                </a:lnTo>
                <a:close/>
                <a:moveTo>
                  <a:pt x="13495" y="17939"/>
                </a:moveTo>
                <a:cubicBezTo>
                  <a:pt x="13495" y="17939"/>
                  <a:pt x="13495" y="17939"/>
                  <a:pt x="13495" y="17939"/>
                </a:cubicBezTo>
                <a:moveTo>
                  <a:pt x="17464" y="17181"/>
                </a:moveTo>
                <a:cubicBezTo>
                  <a:pt x="16137" y="17181"/>
                  <a:pt x="16137" y="17181"/>
                  <a:pt x="16137" y="17181"/>
                </a:cubicBezTo>
                <a:cubicBezTo>
                  <a:pt x="16353" y="18708"/>
                  <a:pt x="16353" y="18708"/>
                  <a:pt x="16353" y="18708"/>
                </a:cubicBezTo>
                <a:cubicBezTo>
                  <a:pt x="17256" y="18708"/>
                  <a:pt x="17256" y="18708"/>
                  <a:pt x="17256" y="18708"/>
                </a:cubicBezTo>
                <a:lnTo>
                  <a:pt x="17464" y="17181"/>
                </a:lnTo>
                <a:close/>
                <a:moveTo>
                  <a:pt x="0" y="17181"/>
                </a:moveTo>
                <a:cubicBezTo>
                  <a:pt x="0" y="18708"/>
                  <a:pt x="0" y="18708"/>
                  <a:pt x="0" y="18708"/>
                </a:cubicBezTo>
                <a:cubicBezTo>
                  <a:pt x="4202" y="18708"/>
                  <a:pt x="4202" y="18708"/>
                  <a:pt x="4202" y="18708"/>
                </a:cubicBezTo>
                <a:cubicBezTo>
                  <a:pt x="4202" y="18708"/>
                  <a:pt x="4198" y="17181"/>
                  <a:pt x="4202" y="17181"/>
                </a:cubicBezTo>
                <a:cubicBezTo>
                  <a:pt x="4202" y="17181"/>
                  <a:pt x="-4" y="17181"/>
                  <a:pt x="0" y="17181"/>
                </a:cubicBezTo>
                <a:close/>
                <a:moveTo>
                  <a:pt x="4749" y="17181"/>
                </a:moveTo>
                <a:cubicBezTo>
                  <a:pt x="4749" y="18708"/>
                  <a:pt x="4749" y="18708"/>
                  <a:pt x="4749" y="18708"/>
                </a:cubicBezTo>
                <a:cubicBezTo>
                  <a:pt x="11180" y="18708"/>
                  <a:pt x="11180" y="18708"/>
                  <a:pt x="11180" y="18708"/>
                </a:cubicBezTo>
                <a:cubicBezTo>
                  <a:pt x="11237" y="18708"/>
                  <a:pt x="11237" y="18708"/>
                  <a:pt x="11237" y="18708"/>
                </a:cubicBezTo>
                <a:cubicBezTo>
                  <a:pt x="11384" y="18293"/>
                  <a:pt x="11425" y="17687"/>
                  <a:pt x="11470" y="17181"/>
                </a:cubicBezTo>
                <a:lnTo>
                  <a:pt x="4749" y="17181"/>
                </a:lnTo>
                <a:close/>
                <a:moveTo>
                  <a:pt x="17064" y="20063"/>
                </a:moveTo>
                <a:cubicBezTo>
                  <a:pt x="16553" y="20063"/>
                  <a:pt x="16553" y="20063"/>
                  <a:pt x="16553" y="20063"/>
                </a:cubicBezTo>
                <a:cubicBezTo>
                  <a:pt x="16766" y="21590"/>
                  <a:pt x="16766" y="21590"/>
                  <a:pt x="16766" y="21590"/>
                </a:cubicBezTo>
                <a:cubicBezTo>
                  <a:pt x="16847" y="21590"/>
                  <a:pt x="16847" y="21590"/>
                  <a:pt x="16847" y="21590"/>
                </a:cubicBezTo>
                <a:lnTo>
                  <a:pt x="17064" y="20063"/>
                </a:lnTo>
                <a:close/>
                <a:moveTo>
                  <a:pt x="18640" y="21600"/>
                </a:moveTo>
                <a:cubicBezTo>
                  <a:pt x="21596" y="21600"/>
                  <a:pt x="21596" y="21600"/>
                  <a:pt x="21596" y="21600"/>
                </a:cubicBezTo>
                <a:cubicBezTo>
                  <a:pt x="21596" y="20063"/>
                  <a:pt x="21596" y="20063"/>
                  <a:pt x="21596" y="20063"/>
                </a:cubicBezTo>
                <a:cubicBezTo>
                  <a:pt x="18640" y="20063"/>
                  <a:pt x="18640" y="20063"/>
                  <a:pt x="18640" y="20063"/>
                </a:cubicBezTo>
                <a:lnTo>
                  <a:pt x="18640" y="21600"/>
                </a:lnTo>
                <a:close/>
                <a:moveTo>
                  <a:pt x="20118" y="20831"/>
                </a:moveTo>
                <a:cubicBezTo>
                  <a:pt x="20118" y="20831"/>
                  <a:pt x="20118" y="20831"/>
                  <a:pt x="20118" y="20831"/>
                </a:cubicBezTo>
                <a:moveTo>
                  <a:pt x="4749" y="21590"/>
                </a:moveTo>
                <a:cubicBezTo>
                  <a:pt x="9265" y="21600"/>
                  <a:pt x="9265" y="21600"/>
                  <a:pt x="9265" y="21600"/>
                </a:cubicBezTo>
                <a:cubicBezTo>
                  <a:pt x="9869" y="21570"/>
                  <a:pt x="10424" y="21034"/>
                  <a:pt x="10833" y="20063"/>
                </a:cubicBezTo>
                <a:cubicBezTo>
                  <a:pt x="10816" y="20063"/>
                  <a:pt x="4749" y="20063"/>
                  <a:pt x="4749" y="20063"/>
                </a:cubicBezTo>
                <a:cubicBezTo>
                  <a:pt x="4749" y="21590"/>
                  <a:pt x="4749" y="21590"/>
                  <a:pt x="4749" y="21590"/>
                </a:cubicBezTo>
                <a:moveTo>
                  <a:pt x="12013" y="21600"/>
                </a:moveTo>
                <a:cubicBezTo>
                  <a:pt x="14973" y="21600"/>
                  <a:pt x="14973" y="21600"/>
                  <a:pt x="14973" y="21600"/>
                </a:cubicBezTo>
                <a:cubicBezTo>
                  <a:pt x="14973" y="20063"/>
                  <a:pt x="14973" y="20063"/>
                  <a:pt x="14973" y="20063"/>
                </a:cubicBezTo>
                <a:cubicBezTo>
                  <a:pt x="12013" y="20063"/>
                  <a:pt x="12013" y="20063"/>
                  <a:pt x="12013" y="20063"/>
                </a:cubicBezTo>
                <a:lnTo>
                  <a:pt x="12013" y="21600"/>
                </a:lnTo>
                <a:close/>
                <a:moveTo>
                  <a:pt x="13495" y="20831"/>
                </a:moveTo>
                <a:cubicBezTo>
                  <a:pt x="13495" y="20831"/>
                  <a:pt x="13495" y="20831"/>
                  <a:pt x="13495" y="20831"/>
                </a:cubicBezTo>
                <a:moveTo>
                  <a:pt x="0" y="20063"/>
                </a:moveTo>
                <a:cubicBezTo>
                  <a:pt x="0" y="20063"/>
                  <a:pt x="0" y="21590"/>
                  <a:pt x="0" y="21590"/>
                </a:cubicBezTo>
                <a:cubicBezTo>
                  <a:pt x="0" y="21600"/>
                  <a:pt x="4202" y="21590"/>
                  <a:pt x="4202" y="21590"/>
                </a:cubicBezTo>
                <a:cubicBezTo>
                  <a:pt x="4198" y="21590"/>
                  <a:pt x="4202" y="20063"/>
                  <a:pt x="4202" y="20063"/>
                </a:cubicBezTo>
                <a:cubicBezTo>
                  <a:pt x="4198" y="20073"/>
                  <a:pt x="0" y="20063"/>
                  <a:pt x="0" y="20063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/>
          <a:lstStyle/>
          <a:p>
            <a:pPr>
              <a:defRPr>
                <a:latin typeface="IBM Plex Sans Regular"/>
                <a:ea typeface="IBM Plex Sans Regular"/>
                <a:cs typeface="IBM Plex Sans Regular"/>
                <a:sym typeface="IBM Plex Sans Regular"/>
              </a:defRPr>
            </a:pPr>
            <a:endParaRPr sz="1800" dirty="0"/>
          </a:p>
        </p:txBody>
      </p:sp>
      <p:pic>
        <p:nvPicPr>
          <p:cNvPr id="14" name="image1.png" descr="Picture 10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57887" y="4286251"/>
            <a:ext cx="2472969" cy="789518"/>
          </a:xfrm>
          <a:prstGeom prst="rect">
            <a:avLst/>
          </a:prstGeom>
          <a:ln w="12700">
            <a:miter lim="400000"/>
          </a:ln>
        </p:spPr>
      </p:pic>
      <p:sp>
        <p:nvSpPr>
          <p:cNvPr id="15" name="Shape 15"/>
          <p:cNvSpPr>
            <a:spLocks noGrp="1"/>
          </p:cNvSpPr>
          <p:nvPr>
            <p:ph type="sldNum" sz="quarter" idx="2"/>
          </p:nvPr>
        </p:nvSpPr>
        <p:spPr>
          <a:xfrm>
            <a:off x="4419600" y="4487865"/>
            <a:ext cx="2133600" cy="279401"/>
          </a:xfrm>
          <a:prstGeom prst="rect">
            <a:avLst/>
          </a:prstGeom>
        </p:spPr>
        <p:txBody>
          <a:bodyPr/>
          <a:lstStyle>
            <a:lvl1pPr>
              <a:defRPr b="0" i="0"/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3838903"/>
      </p:ext>
    </p:extLst>
  </p:cSld>
  <p:clrMapOvr>
    <a:masterClrMapping/>
  </p:clrMapOvr>
  <p:transition spd="med"/>
</p:sldLayout>
</file>

<file path=ppt/slideLayouts/slideLayout4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599" y="203781"/>
            <a:ext cx="4114801" cy="4479344"/>
          </a:xfrm>
        </p:spPr>
        <p:txBody>
          <a:bodyPr/>
          <a:lstStyle>
            <a:lvl1pPr>
              <a:lnSpc>
                <a:spcPct val="90000"/>
              </a:lnSpc>
              <a:defRPr sz="2400" b="0" i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3811" y="4705350"/>
            <a:ext cx="521589" cy="211455"/>
          </a:xfrm>
          <a:prstGeom prst="rect">
            <a:avLst/>
          </a:prstGeom>
        </p:spPr>
      </p:pic>
      <p:sp>
        <p:nvSpPr>
          <p:cNvPr id="7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3238" y="4316521"/>
            <a:ext cx="685800" cy="635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164699"/>
      </p:ext>
    </p:extLst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3752"/>
          </a:xfrm>
        </p:spPr>
        <p:txBody>
          <a:bodyPr/>
          <a:lstStyle>
            <a:lvl1pPr>
              <a:lnSpc>
                <a:spcPct val="90000"/>
              </a:lnSpc>
              <a:defRPr b="0" i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9077472"/>
      </p:ext>
    </p:extLst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 b="0" i="0"/>
            </a:lvl1pPr>
            <a:lvl2pPr marL="173038" indent="-173038">
              <a:spcBef>
                <a:spcPts val="0"/>
              </a:spcBef>
              <a:tabLst/>
              <a:defRPr b="0" i="0"/>
            </a:lvl2pPr>
            <a:lvl3pPr>
              <a:spcBef>
                <a:spcPts val="0"/>
              </a:spcBef>
              <a:defRPr b="0" i="0"/>
            </a:lvl3pPr>
            <a:lvl4pPr>
              <a:spcBef>
                <a:spcPts val="0"/>
              </a:spcBef>
              <a:defRPr b="0" i="0"/>
            </a:lvl4pPr>
            <a:lvl5pPr>
              <a:spcBef>
                <a:spcPts val="0"/>
              </a:spcBef>
              <a:defRPr b="0" i="0"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Edit Master text styles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Second level</a:t>
            </a:r>
          </a:p>
          <a:p>
            <a:pPr marL="0" marR="0" lvl="2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Third level</a:t>
            </a:r>
          </a:p>
          <a:p>
            <a:pPr marL="0" marR="0" lvl="3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Fourth level</a:t>
            </a:r>
          </a:p>
          <a:p>
            <a:pPr marL="0" marR="0" lvl="4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800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 b="0" i="0"/>
            </a:lvl1pPr>
            <a:lvl2pPr>
              <a:spcBef>
                <a:spcPts val="0"/>
              </a:spcBef>
              <a:defRPr b="0" i="0"/>
            </a:lvl2pPr>
            <a:lvl3pPr>
              <a:spcBef>
                <a:spcPts val="0"/>
              </a:spcBef>
              <a:defRPr b="0" i="0"/>
            </a:lvl3pPr>
            <a:lvl4pPr>
              <a:spcBef>
                <a:spcPts val="0"/>
              </a:spcBef>
              <a:defRPr b="0" i="0"/>
            </a:lvl4pPr>
            <a:lvl5pPr>
              <a:spcBef>
                <a:spcPts val="0"/>
              </a:spcBef>
              <a:defRPr b="0" i="0"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Edit Master text styles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Second level</a:t>
            </a:r>
          </a:p>
          <a:p>
            <a:pPr marL="0" marR="0" lvl="2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Third level</a:t>
            </a:r>
          </a:p>
          <a:p>
            <a:pPr marL="0" marR="0" lvl="3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Fourth level</a:t>
            </a:r>
          </a:p>
          <a:p>
            <a:pPr marL="0" marR="0" lvl="4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Fifth level</a:t>
            </a:r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3853307"/>
      </p:ext>
    </p:extLst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2"/>
            <a:ext cx="4114800" cy="1003807"/>
          </a:xfrm>
        </p:spPr>
        <p:txBody>
          <a:bodyPr/>
          <a:lstStyle>
            <a:lvl1pPr>
              <a:defRPr sz="1600" b="0" i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11555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0" i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6518499"/>
      </p:ext>
    </p:extLst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2"/>
            <a:ext cx="4114800" cy="1003807"/>
          </a:xfrm>
        </p:spPr>
        <p:txBody>
          <a:bodyPr/>
          <a:lstStyle>
            <a:lvl1pPr>
              <a:defRPr sz="1600" b="0" i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11555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0" i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7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5809241"/>
      </p:ext>
    </p:extLst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65176"/>
            <a:ext cx="8686800" cy="4473575"/>
          </a:xfrm>
        </p:spPr>
        <p:txBody>
          <a:bodyPr/>
          <a:lstStyle>
            <a:lvl1pPr>
              <a:lnSpc>
                <a:spcPct val="90000"/>
              </a:lnSpc>
              <a:defRPr sz="9600"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2024359"/>
      </p:ext>
    </p:extLst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5187462" cy="4520805"/>
          </a:xfrm>
        </p:spPr>
        <p:txBody>
          <a:bodyPr/>
          <a:lstStyle>
            <a:lvl1pPr marL="117475" indent="-117475">
              <a:tabLst/>
              <a:defRPr b="0" i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6270286"/>
      </p:ext>
    </p:extLst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432805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493776"/>
            <a:ext cx="4114800" cy="4199730"/>
          </a:xfrm>
        </p:spPr>
        <p:txBody>
          <a:bodyPr/>
          <a:lstStyle>
            <a:lvl1pPr>
              <a:spcBef>
                <a:spcPts val="1100"/>
              </a:spcBef>
              <a:spcAft>
                <a:spcPts val="0"/>
              </a:spcAft>
              <a:defRPr b="0" i="0"/>
            </a:lvl1pPr>
            <a:lvl2pPr>
              <a:spcBef>
                <a:spcPts val="1100"/>
              </a:spcBef>
              <a:defRPr b="0" i="0"/>
            </a:lvl2pPr>
            <a:lvl3pPr>
              <a:spcBef>
                <a:spcPts val="1100"/>
              </a:spcBef>
              <a:defRPr b="0" i="0"/>
            </a:lvl3pPr>
            <a:lvl4pPr>
              <a:spcBef>
                <a:spcPts val="1100"/>
              </a:spcBef>
              <a:defRPr b="0" i="0"/>
            </a:lvl4pPr>
            <a:lvl5pPr>
              <a:spcBef>
                <a:spcPts val="1100"/>
              </a:spcBef>
              <a:defRPr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0563"/>
            <a:ext cx="4114800" cy="300037"/>
          </a:xfrm>
        </p:spPr>
        <p:txBody>
          <a:bodyPr/>
          <a:lstStyle>
            <a:lvl1pPr>
              <a:defRPr sz="1100" b="0" i="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5964430"/>
      </p:ext>
    </p:extLst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959358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124712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800600" y="1124712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041496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 b="0" i="0"/>
            </a:lvl1pPr>
            <a:lvl2pPr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4712"/>
            <a:ext cx="1828800" cy="3456432"/>
          </a:xfrm>
        </p:spPr>
        <p:txBody>
          <a:bodyPr/>
          <a:lstStyle>
            <a:lvl1pPr>
              <a:defRPr sz="1400" b="0" i="0"/>
            </a:lvl1pPr>
            <a:lvl2pPr marL="0" indent="0">
              <a:buNone/>
              <a:defRPr sz="1000" b="0" i="0"/>
            </a:lvl2pPr>
            <a:lvl3pPr>
              <a:defRPr sz="1000" b="0" i="0"/>
            </a:lvl3pPr>
            <a:lvl4pPr>
              <a:defRPr sz="1000" b="0" i="0"/>
            </a:lvl4pPr>
            <a:lvl5pPr>
              <a:defRPr sz="10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700392" y="1090961"/>
            <a:ext cx="4215008" cy="3456432"/>
          </a:xfrm>
        </p:spPr>
        <p:txBody>
          <a:bodyPr/>
          <a:lstStyle>
            <a:lvl1pPr marL="117475" indent="-117475">
              <a:tabLst/>
              <a:defRPr sz="2400" b="0" i="0"/>
            </a:lvl1pPr>
            <a:lvl2pPr marL="0" indent="0"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9323128"/>
      </p:ext>
    </p:extLst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70"/>
            <a:ext cx="4114800" cy="3589656"/>
          </a:xfrm>
        </p:spPr>
        <p:txBody>
          <a:bodyPr/>
          <a:lstStyle>
            <a:lvl1pPr>
              <a:defRPr sz="1600"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 b="0" i="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70"/>
            <a:ext cx="4114800" cy="3589655"/>
          </a:xfrm>
        </p:spPr>
        <p:txBody>
          <a:bodyPr/>
          <a:lstStyle>
            <a:lvl1pPr>
              <a:defRPr sz="1600"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8364765"/>
      </p:ext>
    </p:extLst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502158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228600" y="995518"/>
            <a:ext cx="4114800" cy="3687607"/>
          </a:xfrm>
        </p:spPr>
        <p:txBody>
          <a:bodyPr/>
          <a:lstStyle>
            <a:lvl1pPr>
              <a:defRPr sz="2400" b="0" i="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800600" y="1116648"/>
            <a:ext cx="4114800" cy="3566477"/>
          </a:xfrm>
        </p:spPr>
        <p:txBody>
          <a:bodyPr/>
          <a:lstStyle>
            <a:lvl1pPr>
              <a:defRPr sz="1400" b="0" i="0"/>
            </a:lvl1pPr>
            <a:lvl2pPr>
              <a:defRPr sz="1400" b="0" i="0"/>
            </a:lvl2pPr>
            <a:lvl3pPr>
              <a:defRPr sz="1400" b="0" i="0"/>
            </a:lvl3pPr>
            <a:lvl4pPr>
              <a:defRPr sz="1400" b="0" i="0"/>
            </a:lvl4pPr>
            <a:lvl5pPr>
              <a:defRPr sz="14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7117560"/>
      </p:ext>
    </p:extLst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69"/>
            <a:ext cx="1828800" cy="3589655"/>
          </a:xfrm>
        </p:spPr>
        <p:txBody>
          <a:bodyPr/>
          <a:lstStyle>
            <a:lvl1pPr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 b="0" i="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69"/>
            <a:ext cx="1828800" cy="3589655"/>
          </a:xfrm>
        </p:spPr>
        <p:txBody>
          <a:bodyPr/>
          <a:lstStyle>
            <a:lvl1pPr>
              <a:spcBef>
                <a:spcPts val="1100"/>
              </a:spcBef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3469"/>
            <a:ext cx="1828800" cy="3589655"/>
          </a:xfrm>
        </p:spPr>
        <p:txBody>
          <a:bodyPr/>
          <a:lstStyle>
            <a:lvl1pPr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3469"/>
            <a:ext cx="1828800" cy="3589655"/>
          </a:xfrm>
        </p:spPr>
        <p:txBody>
          <a:bodyPr/>
          <a:lstStyle>
            <a:lvl1pPr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9341450"/>
      </p:ext>
    </p:extLst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64008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 b="0" i="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4114800" cy="3585845"/>
          </a:xfrm>
        </p:spPr>
        <p:txBody>
          <a:bodyPr/>
          <a:lstStyle>
            <a:lvl1pPr>
              <a:defRPr sz="1600"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1309373"/>
      </p:ext>
    </p:extLst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64008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79"/>
            <a:ext cx="1828800" cy="3585845"/>
          </a:xfrm>
        </p:spPr>
        <p:txBody>
          <a:bodyPr/>
          <a:lstStyle>
            <a:lvl1pPr>
              <a:spcBef>
                <a:spcPts val="1100"/>
              </a:spcBef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7279"/>
            <a:ext cx="1828800" cy="3585845"/>
          </a:xfrm>
        </p:spPr>
        <p:txBody>
          <a:bodyPr/>
          <a:lstStyle>
            <a:lvl1pPr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0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5013381"/>
      </p:ext>
    </p:extLst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7280"/>
            <a:ext cx="1828800" cy="3501445"/>
          </a:xfrm>
        </p:spPr>
        <p:txBody>
          <a:bodyPr/>
          <a:lstStyle>
            <a:lvl1pPr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 b="0" i="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7280"/>
            <a:ext cx="1828800" cy="3501445"/>
          </a:xfrm>
        </p:spPr>
        <p:txBody>
          <a:bodyPr/>
          <a:lstStyle>
            <a:lvl1pPr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3721403"/>
      </p:ext>
    </p:extLst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b="0" i="0" dirty="0">
              <a:solidFill>
                <a:srgbClr val="FFFFFF"/>
              </a:solidFill>
              <a:latin typeface="IBM Plex Sans" panose="020B0503050203000203" pitchFamily="34" charset="77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24712"/>
            <a:ext cx="4114800" cy="3501445"/>
          </a:xfrm>
        </p:spPr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  <a:lvl2pPr marL="0" indent="0">
              <a:spcBef>
                <a:spcPts val="1100"/>
              </a:spcBef>
              <a:buFontTx/>
              <a:buNone/>
              <a:defRPr sz="1100" b="0" i="0">
                <a:solidFill>
                  <a:schemeClr val="bg2"/>
                </a:solidFill>
              </a:defRPr>
            </a:lvl2pPr>
            <a:lvl3pPr>
              <a:defRPr sz="1100" b="0" i="0">
                <a:solidFill>
                  <a:schemeClr val="bg2"/>
                </a:solidFill>
              </a:defRPr>
            </a:lvl3pPr>
            <a:lvl4pPr>
              <a:defRPr sz="1100" b="0" i="0">
                <a:solidFill>
                  <a:schemeClr val="bg2"/>
                </a:solidFill>
              </a:defRPr>
            </a:lvl4pPr>
            <a:lvl5pPr>
              <a:defRPr sz="1100" b="0" i="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 b="0" i="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3012706"/>
      </p:ext>
    </p:extLst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02899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6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9780903"/>
      </p:ext>
    </p:extLst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02899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8962885"/>
      </p:ext>
    </p:extLst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38100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822500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92024"/>
            <a:ext cx="1828800" cy="4408995"/>
          </a:xfrm>
        </p:spPr>
        <p:txBody>
          <a:bodyPr/>
          <a:lstStyle>
            <a:lvl1pPr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14600" y="225425"/>
            <a:ext cx="6400800" cy="459740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icon to add table</a:t>
            </a:r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9268939"/>
      </p:ext>
    </p:extLst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192024"/>
            <a:ext cx="4114800" cy="300037"/>
          </a:xfrm>
        </p:spPr>
        <p:txBody>
          <a:bodyPr/>
          <a:lstStyle>
            <a:lvl1pPr>
              <a:defRPr sz="1600" b="0" i="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4114800" cy="3488731"/>
          </a:xfrm>
        </p:spPr>
        <p:txBody>
          <a:bodyPr/>
          <a:lstStyle>
            <a:lvl1pPr>
              <a:defRPr sz="1600" b="0" i="0"/>
            </a:lvl1pPr>
            <a:lvl2pPr>
              <a:defRPr sz="1400" b="0" i="0"/>
            </a:lvl2pPr>
            <a:lvl3pPr>
              <a:defRPr sz="1400" b="0" i="0"/>
            </a:lvl3pPr>
            <a:lvl4pPr>
              <a:defRPr sz="1400" b="0" i="0"/>
            </a:lvl4pPr>
            <a:lvl5pPr>
              <a:defRPr sz="14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6749204"/>
      </p:ext>
    </p:extLst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4572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tx2">
              <a:lumMod val="50000"/>
            </a:schemeClr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4571999" cy="257175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28600" y="4826480"/>
            <a:ext cx="6400800" cy="137160"/>
          </a:xfrm>
        </p:spPr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477750"/>
      </p:ext>
    </p:extLst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7998" y="2571750"/>
            <a:ext cx="2286000" cy="2571750"/>
          </a:xfrm>
          <a:solidFill>
            <a:schemeClr val="accent1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2286000" y="257175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2285997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9143999" cy="257175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4800" b="0" i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28600" y="4826480"/>
            <a:ext cx="6400800" cy="137160"/>
          </a:xfrm>
        </p:spPr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503018"/>
      </p:ext>
    </p:extLst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9143999" cy="1290639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2400" b="0" i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208155"/>
      </p:ext>
    </p:extLst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2857500"/>
            <a:ext cx="2286000" cy="2286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b="0" i="0">
                <a:solidFill>
                  <a:schemeClr val="bg2"/>
                </a:solidFill>
              </a:defRPr>
            </a:lvl1pPr>
            <a:lvl2pPr>
              <a:defRPr sz="1000" b="0" i="0">
                <a:solidFill>
                  <a:schemeClr val="bg2"/>
                </a:solidFill>
              </a:defRPr>
            </a:lvl2pPr>
            <a:lvl3pPr>
              <a:defRPr sz="1000" b="0" i="0">
                <a:solidFill>
                  <a:schemeClr val="bg2"/>
                </a:solidFill>
              </a:defRPr>
            </a:lvl3pPr>
            <a:lvl4pPr>
              <a:defRPr sz="1000" b="0" i="0">
                <a:solidFill>
                  <a:schemeClr val="bg2"/>
                </a:solidFill>
              </a:defRPr>
            </a:lvl4pPr>
            <a:lvl5pPr>
              <a:defRPr sz="1000" b="0" i="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28600" y="4826480"/>
            <a:ext cx="6400800" cy="137160"/>
          </a:xfrm>
        </p:spPr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1707317"/>
      </p:ext>
    </p:extLst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2286000" cy="5143500"/>
          </a:xfrm>
          <a:solidFill>
            <a:schemeClr val="tx1"/>
          </a:solidFill>
        </p:spPr>
        <p:txBody>
          <a:bodyPr lIns="228600" tIns="182880" rIns="228600" bIns="228600"/>
          <a:lstStyle>
            <a:lvl1pPr>
              <a:defRPr sz="1600" b="0" i="0">
                <a:solidFill>
                  <a:schemeClr val="bg2"/>
                </a:solidFill>
              </a:defRPr>
            </a:lvl1pPr>
            <a:lvl2pPr>
              <a:defRPr sz="1100" b="0" i="0">
                <a:solidFill>
                  <a:schemeClr val="bg2"/>
                </a:solidFill>
              </a:defRPr>
            </a:lvl2pPr>
            <a:lvl3pPr>
              <a:defRPr sz="1100" b="0" i="0">
                <a:solidFill>
                  <a:schemeClr val="bg2"/>
                </a:solidFill>
              </a:defRPr>
            </a:lvl3pPr>
            <a:lvl4pPr>
              <a:defRPr sz="1100" b="0" i="0">
                <a:solidFill>
                  <a:schemeClr val="bg2"/>
                </a:solidFill>
              </a:defRPr>
            </a:lvl4pPr>
            <a:lvl5pPr>
              <a:defRPr sz="1100" b="0" i="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2286000" y="0"/>
            <a:ext cx="2286000" cy="51435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4572000" y="0"/>
            <a:ext cx="2286000" cy="51435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6858000" y="0"/>
            <a:ext cx="2286000" cy="5143500"/>
          </a:xfrm>
          <a:solidFill>
            <a:schemeClr val="tx2">
              <a:lumMod val="75000"/>
            </a:schemeClr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8179598"/>
      </p:ext>
    </p:extLst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1445"/>
          </a:xfrm>
        </p:spPr>
        <p:txBody>
          <a:bodyPr/>
          <a:lstStyle>
            <a:lvl1pPr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6720717"/>
      </p:ext>
    </p:extLst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8"/>
            <a:ext cx="1828800" cy="3454400"/>
          </a:xfrm>
        </p:spPr>
        <p:txBody>
          <a:bodyPr/>
          <a:lstStyle>
            <a:lvl1pPr>
              <a:defRPr sz="1400" b="0" i="0"/>
            </a:lvl1pPr>
            <a:lvl2pPr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2514600" y="666750"/>
            <a:ext cx="6400800" cy="3824288"/>
          </a:xfrm>
        </p:spPr>
        <p:txBody>
          <a:bodyPr/>
          <a:lstStyle>
            <a:lvl1pPr>
              <a:defRPr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2631821"/>
      </p:ext>
    </p:extLst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8"/>
            <a:ext cx="1828800" cy="3454400"/>
          </a:xfrm>
        </p:spPr>
        <p:txBody>
          <a:bodyPr/>
          <a:lstStyle>
            <a:lvl1pPr>
              <a:defRPr sz="1400" b="0" i="0"/>
            </a:lvl1pPr>
            <a:lvl2pPr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426453"/>
      </p:ext>
    </p:extLst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 b="0" i="0"/>
            </a:lvl1pPr>
            <a:lvl2pPr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4712"/>
            <a:ext cx="1828800" cy="3456432"/>
          </a:xfrm>
        </p:spPr>
        <p:txBody>
          <a:bodyPr/>
          <a:lstStyle>
            <a:lvl1pPr>
              <a:defRPr sz="1400" b="0" i="0"/>
            </a:lvl1pPr>
            <a:lvl2pPr marL="0" indent="0">
              <a:buNone/>
              <a:defRPr sz="1000" b="0" i="0"/>
            </a:lvl2pPr>
            <a:lvl3pPr>
              <a:defRPr sz="1000" b="0" i="0"/>
            </a:lvl3pPr>
            <a:lvl4pPr>
              <a:defRPr sz="1000" b="0" i="0"/>
            </a:lvl4pPr>
            <a:lvl5pPr>
              <a:defRPr sz="10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839062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5608847"/>
      </p:ext>
    </p:extLst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 b="0" i="0"/>
            </a:lvl1pPr>
            <a:lvl2pPr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4712"/>
            <a:ext cx="1828800" cy="3456432"/>
          </a:xfrm>
        </p:spPr>
        <p:txBody>
          <a:bodyPr/>
          <a:lstStyle>
            <a:lvl1pPr>
              <a:defRPr sz="1400" b="0" i="0"/>
            </a:lvl1pPr>
            <a:lvl2pPr marL="0" indent="0">
              <a:buNone/>
              <a:defRPr sz="1000" b="0" i="0"/>
            </a:lvl2pPr>
            <a:lvl3pPr>
              <a:defRPr sz="1000" b="0" i="0"/>
            </a:lvl3pPr>
            <a:lvl4pPr>
              <a:defRPr sz="1000" b="0" i="0"/>
            </a:lvl4pPr>
            <a:lvl5pPr>
              <a:defRPr sz="10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700392" y="1090961"/>
            <a:ext cx="4215008" cy="3456432"/>
          </a:xfrm>
        </p:spPr>
        <p:txBody>
          <a:bodyPr/>
          <a:lstStyle>
            <a:lvl1pPr marL="117475" indent="-117475">
              <a:tabLst/>
              <a:defRPr sz="2400" b="0" i="0"/>
            </a:lvl1pPr>
            <a:lvl2pPr marL="0" indent="0"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1858225"/>
      </p:ext>
    </p:extLst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92024"/>
            <a:ext cx="1828800" cy="4408995"/>
          </a:xfrm>
        </p:spPr>
        <p:txBody>
          <a:bodyPr/>
          <a:lstStyle>
            <a:lvl1pPr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14600" y="225425"/>
            <a:ext cx="6400800" cy="459740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icon to add table</a:t>
            </a:r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3623841"/>
      </p:ext>
    </p:extLst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9307352"/>
      </p:ext>
    </p:extLst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33042447"/>
      </p:ext>
    </p:extLst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4300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 sz="1100" b="0" i="0"/>
            </a:lvl1pPr>
            <a:lvl2pPr marL="173038" indent="-173038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Edit Master text styles</a:t>
            </a:r>
          </a:p>
        </p:txBody>
      </p:sp>
      <p:sp>
        <p:nvSpPr>
          <p:cNvPr id="7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4342817"/>
      </p:ext>
    </p:extLst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53106" y="1573759"/>
            <a:ext cx="1636776" cy="1516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022197"/>
      </p:ext>
    </p:extLst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, Gray 100_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F351096-2ADB-AE4C-833B-1271F3B8202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2788" y="4313853"/>
            <a:ext cx="686250" cy="640080"/>
          </a:xfrm>
          <a:prstGeom prst="rect">
            <a:avLst/>
          </a:prstGeom>
        </p:spPr>
      </p:pic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3B02629D-F21C-F94B-AA52-9B1A79B92AC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66" y="4787900"/>
            <a:ext cx="4114735" cy="16668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520C2238-12F4-A848-8504-A83F029B445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5359" y="165927"/>
            <a:ext cx="4118041" cy="1274866"/>
          </a:xfrm>
        </p:spPr>
        <p:txBody>
          <a:bodyPr/>
          <a:lstStyle>
            <a:lvl1pPr>
              <a:lnSpc>
                <a:spcPct val="105000"/>
              </a:lnSpc>
              <a:spcBef>
                <a:spcPts val="0"/>
              </a:spcBef>
              <a:defRPr sz="2400" b="0" i="0">
                <a:solidFill>
                  <a:schemeClr val="bg1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T1 presentation title here, can be two or three lines</a:t>
            </a:r>
            <a:br>
              <a:rPr lang="en-US" dirty="0"/>
            </a:br>
            <a:r>
              <a:rPr lang="en-US" dirty="0"/>
              <a:t>Plex Sans light 24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Text Placeholder 18">
            <a:extLst>
              <a:ext uri="{FF2B5EF4-FFF2-40B4-BE49-F238E27FC236}">
                <a16:creationId xmlns:a16="http://schemas.microsoft.com/office/drawing/2014/main" id="{DBC2E675-A06B-014F-9E54-31C906ED962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8600" y="1930400"/>
            <a:ext cx="4114800" cy="585787"/>
          </a:xfrm>
        </p:spPr>
        <p:txBody>
          <a:bodyPr/>
          <a:lstStyle>
            <a:lvl1pPr>
              <a:spcBef>
                <a:spcPts val="0"/>
              </a:spcBef>
              <a:defRPr sz="1200" b="0" i="0">
                <a:solidFill>
                  <a:schemeClr val="bg1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First name, last name</a:t>
            </a:r>
            <a:br>
              <a:rPr lang="en-US" dirty="0"/>
            </a:br>
            <a:r>
              <a:rPr lang="en-US" dirty="0"/>
              <a:t>Job title – Plex Sans Light 12 </a:t>
            </a:r>
            <a:r>
              <a:rPr lang="en-US" dirty="0" err="1"/>
              <a:t>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763388"/>
      </p:ext>
    </p:extLst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, Teal 10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D3F3415-6798-C644-90F5-1BCC2283114C}"/>
              </a:ext>
            </a:extLst>
          </p:cNvPr>
          <p:cNvSpPr/>
          <p:nvPr userDrawn="1"/>
        </p:nvSpPr>
        <p:spPr bwMode="auto">
          <a:xfrm>
            <a:off x="0" y="3857897"/>
            <a:ext cx="9144000" cy="1285603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DFF4E1E1-7D36-4043-B111-7EC28CD39B4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66" y="4787900"/>
            <a:ext cx="4114735" cy="166687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993E4F7-551B-F747-800D-18F1F7B237B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5359" y="165927"/>
            <a:ext cx="4118041" cy="1274866"/>
          </a:xfrm>
        </p:spPr>
        <p:txBody>
          <a:bodyPr/>
          <a:lstStyle>
            <a:lvl1pPr>
              <a:lnSpc>
                <a:spcPct val="105000"/>
              </a:lnSpc>
              <a:spcBef>
                <a:spcPts val="0"/>
              </a:spcBef>
              <a:defRPr sz="2400" b="0" i="0">
                <a:solidFill>
                  <a:schemeClr val="tx2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T1 presentation title here, can be two or three lines</a:t>
            </a:r>
            <a:br>
              <a:rPr lang="en-US" dirty="0"/>
            </a:br>
            <a:r>
              <a:rPr lang="en-US" dirty="0"/>
              <a:t>Plex Sans light 24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7" name="Text Placeholder 18">
            <a:extLst>
              <a:ext uri="{FF2B5EF4-FFF2-40B4-BE49-F238E27FC236}">
                <a16:creationId xmlns:a16="http://schemas.microsoft.com/office/drawing/2014/main" id="{2DF33E25-1411-194E-8407-85C3C5BC822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8600" y="1930400"/>
            <a:ext cx="4114800" cy="585787"/>
          </a:xfrm>
        </p:spPr>
        <p:txBody>
          <a:bodyPr/>
          <a:lstStyle>
            <a:lvl1pPr>
              <a:spcBef>
                <a:spcPts val="0"/>
              </a:spcBef>
              <a:defRPr sz="1200" b="0" i="0">
                <a:solidFill>
                  <a:schemeClr val="tx2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First name, last name</a:t>
            </a:r>
            <a:br>
              <a:rPr lang="en-US" dirty="0"/>
            </a:br>
            <a:r>
              <a:rPr lang="en-US" dirty="0"/>
              <a:t>Job title – Plex Sans Light 12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A6422B2-D1BB-E04C-888B-B613124FD75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2788" y="4313853"/>
            <a:ext cx="686250" cy="64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093599"/>
      </p:ext>
    </p:extLst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, Gradient 1">
    <p:bg>
      <p:bgPr>
        <a:gradFill flip="none" rotWithShape="1">
          <a:gsLst>
            <a:gs pos="2000">
              <a:schemeClr val="accent1"/>
            </a:gs>
            <a:gs pos="100000">
              <a:schemeClr val="accent5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F58EEA11-4D91-FC4A-A0E6-D81912B6B7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66" y="4787900"/>
            <a:ext cx="4114735" cy="166687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D7BA7C25-8CB3-974E-A010-5396223FF3B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5359" y="165927"/>
            <a:ext cx="4118041" cy="1274866"/>
          </a:xfrm>
        </p:spPr>
        <p:txBody>
          <a:bodyPr/>
          <a:lstStyle>
            <a:lvl1pPr>
              <a:lnSpc>
                <a:spcPct val="105000"/>
              </a:lnSpc>
              <a:spcBef>
                <a:spcPts val="0"/>
              </a:spcBef>
              <a:defRPr sz="2400" b="0" i="0">
                <a:solidFill>
                  <a:schemeClr val="tx2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T1 presentation title here, can be two or three lines</a:t>
            </a:r>
            <a:br>
              <a:rPr lang="en-US" dirty="0"/>
            </a:br>
            <a:r>
              <a:rPr lang="en-US" dirty="0"/>
              <a:t>Plex Sans light 24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9" name="Text Placeholder 18">
            <a:extLst>
              <a:ext uri="{FF2B5EF4-FFF2-40B4-BE49-F238E27FC236}">
                <a16:creationId xmlns:a16="http://schemas.microsoft.com/office/drawing/2014/main" id="{6683ADB2-C50B-164A-8DB1-2B92DE26F72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8600" y="1930400"/>
            <a:ext cx="4114800" cy="585787"/>
          </a:xfrm>
        </p:spPr>
        <p:txBody>
          <a:bodyPr/>
          <a:lstStyle>
            <a:lvl1pPr>
              <a:spcBef>
                <a:spcPts val="0"/>
              </a:spcBef>
              <a:defRPr sz="1200" b="0" i="0">
                <a:solidFill>
                  <a:schemeClr val="tx2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First name, last name</a:t>
            </a:r>
            <a:br>
              <a:rPr lang="en-US" dirty="0"/>
            </a:br>
            <a:r>
              <a:rPr lang="en-US" dirty="0"/>
              <a:t>Job title – Plex Sans Light 12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156E00F-8CD5-6848-AA38-ED4C8DE6FCC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6780" y="4316566"/>
            <a:ext cx="686250" cy="64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384090"/>
      </p:ext>
    </p:extLst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, Gradient 2">
    <p:bg>
      <p:bgPr>
        <a:gradFill flip="none" rotWithShape="1">
          <a:gsLst>
            <a:gs pos="0">
              <a:schemeClr val="accent2"/>
            </a:gs>
            <a:gs pos="99000">
              <a:schemeClr val="accent3"/>
            </a:gs>
          </a:gsLst>
          <a:lin ang="135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05C89FBD-F852-C343-ABB7-3FF6111AA9E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66" y="4787900"/>
            <a:ext cx="4114735" cy="16668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7198E039-5E90-B340-8822-E2ABA3315A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5359" y="165927"/>
            <a:ext cx="4118041" cy="1274866"/>
          </a:xfrm>
        </p:spPr>
        <p:txBody>
          <a:bodyPr/>
          <a:lstStyle>
            <a:lvl1pPr>
              <a:lnSpc>
                <a:spcPct val="105000"/>
              </a:lnSpc>
              <a:spcBef>
                <a:spcPts val="0"/>
              </a:spcBef>
              <a:defRPr sz="2400" b="0" i="0">
                <a:solidFill>
                  <a:schemeClr val="bg1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T1 presentation title here, can be two or three lines</a:t>
            </a:r>
            <a:br>
              <a:rPr lang="en-US" dirty="0"/>
            </a:br>
            <a:r>
              <a:rPr lang="en-US" dirty="0"/>
              <a:t>Plex Sans light 24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9" name="Text Placeholder 18">
            <a:extLst>
              <a:ext uri="{FF2B5EF4-FFF2-40B4-BE49-F238E27FC236}">
                <a16:creationId xmlns:a16="http://schemas.microsoft.com/office/drawing/2014/main" id="{15E25962-B092-A747-8E2F-2F0D62803F0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8600" y="1930400"/>
            <a:ext cx="4114800" cy="585787"/>
          </a:xfrm>
        </p:spPr>
        <p:txBody>
          <a:bodyPr/>
          <a:lstStyle>
            <a:lvl1pPr>
              <a:spcBef>
                <a:spcPts val="0"/>
              </a:spcBef>
              <a:defRPr sz="1200" b="0" i="0">
                <a:solidFill>
                  <a:schemeClr val="bg1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First name, last name</a:t>
            </a:r>
            <a:br>
              <a:rPr lang="en-US" dirty="0"/>
            </a:br>
            <a:r>
              <a:rPr lang="en-US" dirty="0"/>
              <a:t>Job title – Plex Sans Light 12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4027DD9-942C-5541-A30E-CB9BB814415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3238" y="4313853"/>
            <a:ext cx="686250" cy="64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34139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70000804"/>
      </p:ext>
    </p:extLst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,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05C89FBD-F852-C343-ABB7-3FF6111AA9E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66" y="4787900"/>
            <a:ext cx="4114735" cy="166687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CB101D-E7B1-AF4C-B337-D6A7ABFC742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2788" y="4313853"/>
            <a:ext cx="686250" cy="6400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01976AB-98DC-6E46-AF3B-0CC982CCA7D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3209925"/>
          </a:xfrm>
          <a:prstGeom prst="rect">
            <a:avLst/>
          </a:prstGeom>
        </p:spPr>
      </p:pic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204CCB44-131B-8745-B94E-1551D49968E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5359" y="165927"/>
            <a:ext cx="4118041" cy="1274866"/>
          </a:xfrm>
        </p:spPr>
        <p:txBody>
          <a:bodyPr/>
          <a:lstStyle>
            <a:lvl1pPr>
              <a:lnSpc>
                <a:spcPct val="105000"/>
              </a:lnSpc>
              <a:spcBef>
                <a:spcPts val="0"/>
              </a:spcBef>
              <a:defRPr sz="2400" b="0" i="0"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T1 presentation title here, can be two or three lines</a:t>
            </a:r>
            <a:br>
              <a:rPr lang="en-US" dirty="0"/>
            </a:br>
            <a:r>
              <a:rPr lang="en-US" dirty="0"/>
              <a:t>Plex Sans light 24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11" name="Text Placeholder 18">
            <a:extLst>
              <a:ext uri="{FF2B5EF4-FFF2-40B4-BE49-F238E27FC236}">
                <a16:creationId xmlns:a16="http://schemas.microsoft.com/office/drawing/2014/main" id="{0503E93B-7FB8-E54A-A9F7-E622C7CBD6F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8600" y="1930400"/>
            <a:ext cx="4114800" cy="585787"/>
          </a:xfrm>
        </p:spPr>
        <p:txBody>
          <a:bodyPr/>
          <a:lstStyle>
            <a:lvl1pPr>
              <a:spcBef>
                <a:spcPts val="0"/>
              </a:spcBef>
              <a:defRPr sz="1200" b="0" i="0"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First name, last name</a:t>
            </a:r>
            <a:br>
              <a:rPr lang="en-US" dirty="0"/>
            </a:br>
            <a:r>
              <a:rPr lang="en-US" dirty="0"/>
              <a:t>Job title – Plex Sans Light 12 </a:t>
            </a:r>
            <a:r>
              <a:rPr lang="en-US" dirty="0" err="1"/>
              <a:t>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8007498"/>
      </p:ext>
    </p:extLst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ver Slide,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80F5F6-E8D2-3E49-B3F6-AF027BA1FBA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-1"/>
            <a:ext cx="9144000" cy="3848101"/>
          </a:xfrm>
          <a:prstGeom prst="rect">
            <a:avLst/>
          </a:prstGeom>
        </p:spPr>
      </p:pic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05C89FBD-F852-C343-ABB7-3FF6111AA9E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66" y="4787900"/>
            <a:ext cx="4114735" cy="166687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CB101D-E7B1-AF4C-B337-D6A7ABFC742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2788" y="4313853"/>
            <a:ext cx="686250" cy="640080"/>
          </a:xfrm>
          <a:prstGeom prst="rect">
            <a:avLst/>
          </a:prstGeom>
        </p:spPr>
      </p:pic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EA30DD0C-FF19-8243-92CD-019713E6D97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5359" y="165927"/>
            <a:ext cx="4118041" cy="1274866"/>
          </a:xfrm>
        </p:spPr>
        <p:txBody>
          <a:bodyPr/>
          <a:lstStyle>
            <a:lvl1pPr>
              <a:lnSpc>
                <a:spcPct val="105000"/>
              </a:lnSpc>
              <a:spcBef>
                <a:spcPts val="0"/>
              </a:spcBef>
              <a:defRPr sz="2400" b="0" i="0"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T1 presentation title here, can be two or three lines</a:t>
            </a:r>
            <a:br>
              <a:rPr lang="en-US" dirty="0"/>
            </a:br>
            <a:r>
              <a:rPr lang="en-US" dirty="0"/>
              <a:t>Plex Sans light 24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15" name="Text Placeholder 18">
            <a:extLst>
              <a:ext uri="{FF2B5EF4-FFF2-40B4-BE49-F238E27FC236}">
                <a16:creationId xmlns:a16="http://schemas.microsoft.com/office/drawing/2014/main" id="{683E421E-BD4F-D94A-9D81-854D8692035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8600" y="1930400"/>
            <a:ext cx="4114800" cy="585787"/>
          </a:xfrm>
        </p:spPr>
        <p:txBody>
          <a:bodyPr/>
          <a:lstStyle>
            <a:lvl1pPr>
              <a:spcBef>
                <a:spcPts val="0"/>
              </a:spcBef>
              <a:defRPr sz="1200" b="0" i="0"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First name, last name</a:t>
            </a:r>
            <a:br>
              <a:rPr lang="en-US" dirty="0"/>
            </a:br>
            <a:r>
              <a:rPr lang="en-US" dirty="0"/>
              <a:t>Job title – Plex Sans Light 12 </a:t>
            </a:r>
            <a:r>
              <a:rPr lang="en-US" dirty="0" err="1"/>
              <a:t>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6865422"/>
      </p:ext>
    </p:extLst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ver Slide,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D296CE95-4D91-974B-93AE-45F5D41507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" y="-1"/>
            <a:ext cx="9144002" cy="384810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E2837BA-703D-4941-A6EE-CC75D04913C9}"/>
              </a:ext>
            </a:extLst>
          </p:cNvPr>
          <p:cNvSpPr/>
          <p:nvPr userDrawn="1"/>
        </p:nvSpPr>
        <p:spPr bwMode="auto">
          <a:xfrm>
            <a:off x="2618056" y="880849"/>
            <a:ext cx="1001005" cy="387397"/>
          </a:xfrm>
          <a:prstGeom prst="rect">
            <a:avLst/>
          </a:prstGeom>
          <a:solidFill>
            <a:srgbClr val="A4A3A4"/>
          </a:solidFill>
          <a:ln w="19050">
            <a:solidFill>
              <a:schemeClr val="bg1"/>
            </a:solidFill>
            <a:headEnd type="none" w="med" len="med"/>
            <a:tailEnd type="none" w="med" len="med"/>
          </a:ln>
          <a:effectLst>
            <a:softEdge rad="63500"/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05C89FBD-F852-C343-ABB7-3FF6111AA9E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66" y="4787900"/>
            <a:ext cx="4114735" cy="166687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CB101D-E7B1-AF4C-B337-D6A7ABFC742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2788" y="4313853"/>
            <a:ext cx="686250" cy="640080"/>
          </a:xfrm>
          <a:prstGeom prst="rect">
            <a:avLst/>
          </a:prstGeom>
        </p:spPr>
      </p:pic>
      <p:sp>
        <p:nvSpPr>
          <p:cNvPr id="10" name="Text Placeholder 18">
            <a:extLst>
              <a:ext uri="{FF2B5EF4-FFF2-40B4-BE49-F238E27FC236}">
                <a16:creationId xmlns:a16="http://schemas.microsoft.com/office/drawing/2014/main" id="{B1BA4E9C-AE9E-764D-B634-F1909EAB42A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8600" y="1930400"/>
            <a:ext cx="4114800" cy="585787"/>
          </a:xfrm>
        </p:spPr>
        <p:txBody>
          <a:bodyPr/>
          <a:lstStyle>
            <a:lvl1pPr>
              <a:spcBef>
                <a:spcPts val="0"/>
              </a:spcBef>
              <a:defRPr sz="1200" b="0" i="0"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First name, last name</a:t>
            </a:r>
            <a:br>
              <a:rPr lang="en-US" dirty="0"/>
            </a:br>
            <a:r>
              <a:rPr lang="en-US" dirty="0"/>
              <a:t>Job title – Plex Sans Light 12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63740CE-E969-B14F-990F-EB34DCE1FE5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00771" y="942199"/>
            <a:ext cx="1001004" cy="264695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33169860-A01D-FE42-83AE-54B0E14069F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5359" y="165927"/>
            <a:ext cx="4118041" cy="1274866"/>
          </a:xfrm>
        </p:spPr>
        <p:txBody>
          <a:bodyPr/>
          <a:lstStyle>
            <a:lvl1pPr>
              <a:lnSpc>
                <a:spcPct val="105000"/>
              </a:lnSpc>
              <a:spcBef>
                <a:spcPts val="0"/>
              </a:spcBef>
              <a:defRPr sz="2400" b="0" i="0"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T1 presentation title here, can be two or three lines</a:t>
            </a:r>
            <a:br>
              <a:rPr lang="en-US" dirty="0"/>
            </a:br>
            <a:r>
              <a:rPr lang="en-US" dirty="0"/>
              <a:t>Plex Sans light 24 </a:t>
            </a:r>
            <a:r>
              <a:rPr lang="en-US" dirty="0" err="1"/>
              <a:t>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1945456"/>
      </p:ext>
    </p:extLst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_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228600" y="238125"/>
            <a:ext cx="4114800" cy="4294632"/>
          </a:xfrm>
        </p:spPr>
        <p:txBody>
          <a:bodyPr/>
          <a:lstStyle>
            <a:lvl1pPr>
              <a:defRPr sz="3600" b="0" i="0">
                <a:gradFill flip="none" rotWithShape="1">
                  <a:gsLst>
                    <a:gs pos="0">
                      <a:schemeClr val="accent2"/>
                    </a:gs>
                    <a:gs pos="100000">
                      <a:schemeClr val="accent3"/>
                    </a:gs>
                  </a:gsLst>
                  <a:lin ang="0" scaled="1"/>
                  <a:tileRect/>
                </a:gra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Click to edit divider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547106"/>
      </p:ext>
    </p:extLst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radient divider">
    <p:bg>
      <p:bgPr>
        <a:gradFill flip="none" rotWithShape="1">
          <a:gsLst>
            <a:gs pos="0">
              <a:schemeClr val="accent2"/>
            </a:gs>
            <a:gs pos="100000">
              <a:schemeClr val="accent3"/>
            </a:gs>
          </a:gsLst>
          <a:lin ang="135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8DF27B-3F4F-0E40-96BA-E9F828E823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5014" y="256055"/>
            <a:ext cx="4114800" cy="4236656"/>
          </a:xfrm>
        </p:spPr>
        <p:txBody>
          <a:bodyPr wrap="square"/>
          <a:lstStyle>
            <a:lvl1pPr>
              <a:defRPr sz="3600" b="0" i="0">
                <a:solidFill>
                  <a:schemeClr val="bg1"/>
                </a:solidFill>
                <a:latin typeface="IBM Plex Sans Thin" panose="020B0203050203000203" pitchFamily="34" charset="0"/>
              </a:defRPr>
            </a:lvl1pPr>
          </a:lstStyle>
          <a:p>
            <a:pPr defTabSz="914400">
              <a:lnSpc>
                <a:spcPts val="4300"/>
              </a:lnSpc>
            </a:pPr>
            <a:r>
              <a:rPr lang="en-US" kern="0" dirty="0">
                <a:latin typeface="IBM Plex Sans Thin" panose="020B0203050203000203" pitchFamily="34" charset="0"/>
              </a:rPr>
              <a:t>Slide title here</a:t>
            </a:r>
            <a:br>
              <a:rPr lang="en-US" kern="0" dirty="0">
                <a:latin typeface="IBM Plex Sans Thin" panose="020B0203050203000203" pitchFamily="34" charset="0"/>
              </a:rPr>
            </a:br>
            <a:r>
              <a:rPr lang="en-US" kern="0" dirty="0">
                <a:latin typeface="IBM Plex Sans Thin" panose="020B0203050203000203" pitchFamily="34" charset="0"/>
              </a:rPr>
              <a:t>Plex Sans Thin 36/43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36F49AF-40A9-5B44-BB74-EF37B4CF82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3B7DEF-D281-7948-90BD-3E954EC9E54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222259"/>
      </p:ext>
    </p:extLst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231963" y="241487"/>
            <a:ext cx="4108074" cy="763142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 Placeholder">
            <a:extLst>
              <a:ext uri="{FF2B5EF4-FFF2-40B4-BE49-F238E27FC236}">
                <a16:creationId xmlns:a16="http://schemas.microsoft.com/office/drawing/2014/main" id="{9D38DACF-2559-D043-98E7-C7446686EA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4114800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ext Placeholder">
            <a:extLst>
              <a:ext uri="{FF2B5EF4-FFF2-40B4-BE49-F238E27FC236}">
                <a16:creationId xmlns:a16="http://schemas.microsoft.com/office/drawing/2014/main" id="{9E98C743-7322-D341-AD84-50076C86743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63650"/>
            <a:ext cx="4114732" cy="3251199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tx2"/>
              </a:buClr>
              <a:defRPr lang="en-US" sz="11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21859916"/>
      </p:ext>
    </p:extLst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31458" y="1187669"/>
            <a:ext cx="4111942" cy="3308131"/>
          </a:xfrm>
        </p:spPr>
        <p:txBody>
          <a:bodyPr/>
          <a:lstStyle>
            <a:lvl1pPr>
              <a:lnSpc>
                <a:spcPct val="90000"/>
              </a:lnSpc>
              <a:defRPr sz="9600" b="0" i="0">
                <a:latin typeface="IBM Plex Sans Medm" panose="020B0503050203000203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">
            <a:extLst>
              <a:ext uri="{FF2B5EF4-FFF2-40B4-BE49-F238E27FC236}">
                <a16:creationId xmlns:a16="http://schemas.microsoft.com/office/drawing/2014/main" id="{B1E6651C-4201-434C-BC98-4F31D1F4BD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1458" y="241300"/>
            <a:ext cx="4111942" cy="679450"/>
          </a:xfrm>
        </p:spPr>
        <p:txBody>
          <a:bodyPr/>
          <a:lstStyle>
            <a:lvl1pPr marL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3364564916"/>
      </p:ext>
    </p:extLst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33855" y="1187669"/>
            <a:ext cx="4114800" cy="3313385"/>
          </a:xfrm>
        </p:spPr>
        <p:txBody>
          <a:bodyPr/>
          <a:lstStyle>
            <a:lvl1pPr>
              <a:lnSpc>
                <a:spcPct val="90000"/>
              </a:lnSpc>
              <a:defRPr sz="9600" b="0" i="0">
                <a:latin typeface="IBM Plex Sans Medm" panose="020B0503050203000203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7" name="Picture Placeholder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">
            <a:extLst>
              <a:ext uri="{FF2B5EF4-FFF2-40B4-BE49-F238E27FC236}">
                <a16:creationId xmlns:a16="http://schemas.microsoft.com/office/drawing/2014/main" id="{A25D63D9-5EB8-0243-A3A5-BFCF846455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3855" y="243379"/>
            <a:ext cx="4109545" cy="763143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174697550"/>
      </p:ext>
    </p:extLst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599" y="144048"/>
            <a:ext cx="8686733" cy="4351751"/>
          </a:xfrm>
        </p:spPr>
        <p:txBody>
          <a:bodyPr/>
          <a:lstStyle>
            <a:lvl1pPr>
              <a:defRPr sz="9600" b="0" i="0"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695975"/>
      </p:ext>
    </p:extLst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30608" y="243379"/>
            <a:ext cx="4114734" cy="425767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3222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4300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 sz="1100" b="0" i="0"/>
            </a:lvl1pPr>
            <a:lvl2pPr marL="173038" indent="-173038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Edit Master text styles</a:t>
            </a:r>
          </a:p>
        </p:txBody>
      </p:sp>
      <p:sp>
        <p:nvSpPr>
          <p:cNvPr id="7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3227824"/>
      </p:ext>
    </p:extLst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9826" y="244430"/>
            <a:ext cx="4108431" cy="425767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">
            <a:extLst>
              <a:ext uri="{FF2B5EF4-FFF2-40B4-BE49-F238E27FC236}">
                <a16:creationId xmlns:a16="http://schemas.microsoft.com/office/drawing/2014/main" id="{1B42922D-7CCC-7F4E-A6A5-21ACC5F9627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803554" y="220640"/>
            <a:ext cx="4111845" cy="425633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tx2"/>
              </a:buClr>
              <a:defRPr lang="en-US" sz="11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8598712"/>
      </p:ext>
    </p:extLst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600" y="243204"/>
            <a:ext cx="4123943" cy="76771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">
            <a:extLst>
              <a:ext uri="{FF2B5EF4-FFF2-40B4-BE49-F238E27FC236}">
                <a16:creationId xmlns:a16="http://schemas.microsoft.com/office/drawing/2014/main" id="{87E34B17-B759-5246-A75D-D1B0598571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4114800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">
            <a:extLst>
              <a:ext uri="{FF2B5EF4-FFF2-40B4-BE49-F238E27FC236}">
                <a16:creationId xmlns:a16="http://schemas.microsoft.com/office/drawing/2014/main" id="{1F7553CA-667D-3D4A-AED8-C6206D09489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63650"/>
            <a:ext cx="4114732" cy="3251199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tx2"/>
              </a:buClr>
              <a:defRPr lang="en-US" sz="11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09326755"/>
      </p:ext>
    </p:extLst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666" y="243204"/>
            <a:ext cx="4109720" cy="76771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">
            <a:extLst>
              <a:ext uri="{FF2B5EF4-FFF2-40B4-BE49-F238E27FC236}">
                <a16:creationId xmlns:a16="http://schemas.microsoft.com/office/drawing/2014/main" id="{47C53D70-DD69-FE40-95A1-DDD8486CB28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7566" y="1201783"/>
            <a:ext cx="4105834" cy="3301114"/>
          </a:xfrm>
        </p:spPr>
        <p:txBody>
          <a:bodyPr/>
          <a:lstStyle>
            <a:lvl1pPr>
              <a:lnSpc>
                <a:spcPct val="120000"/>
              </a:lnSpc>
              <a:defRPr lang="en-US" sz="2100" b="0" i="0" kern="0" dirty="0" smtClean="0">
                <a:solidFill>
                  <a:schemeClr val="tx2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1pPr>
            <a:lvl2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tx2"/>
              </a:buClr>
              <a:defRPr lang="en-US" sz="11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">
            <a:extLst>
              <a:ext uri="{FF2B5EF4-FFF2-40B4-BE49-F238E27FC236}">
                <a16:creationId xmlns:a16="http://schemas.microsoft.com/office/drawing/2014/main" id="{3B22E727-18FE-7244-8868-216ECEE1AED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63650"/>
            <a:ext cx="4114732" cy="3251199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tx2"/>
              </a:buClr>
              <a:defRPr lang="en-US" sz="11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71416991"/>
      </p:ext>
    </p:extLst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601" y="243205"/>
            <a:ext cx="4114800" cy="767714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">
            <a:extLst>
              <a:ext uri="{FF2B5EF4-FFF2-40B4-BE49-F238E27FC236}">
                <a16:creationId xmlns:a16="http://schemas.microsoft.com/office/drawing/2014/main" id="{5070C2A7-1BAF-AB41-98BA-DD418F0BCA5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1828800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0ED7C18E-C6D6-9F46-9265-8BF033D5E3A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63650"/>
            <a:ext cx="1828770" cy="3251199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tx2"/>
              </a:buClr>
              <a:defRPr lang="en-US" sz="11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">
            <a:extLst>
              <a:ext uri="{FF2B5EF4-FFF2-40B4-BE49-F238E27FC236}">
                <a16:creationId xmlns:a16="http://schemas.microsoft.com/office/drawing/2014/main" id="{103744CD-205D-D14D-881B-B5684DD8A5A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514563" y="1262521"/>
            <a:ext cx="1828800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">
            <a:extLst>
              <a:ext uri="{FF2B5EF4-FFF2-40B4-BE49-F238E27FC236}">
                <a16:creationId xmlns:a16="http://schemas.microsoft.com/office/drawing/2014/main" id="{84DF8FDD-C3FA-8F42-AF07-FA649D5612C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086563" y="1262521"/>
            <a:ext cx="1828770" cy="3251199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tx2"/>
              </a:buClr>
              <a:defRPr lang="en-US" sz="11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97608364"/>
      </p:ext>
    </p:extLst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600" y="243204"/>
            <a:ext cx="4114800" cy="767715"/>
          </a:xfrm>
        </p:spPr>
        <p:txBody>
          <a:bodyPr/>
          <a:lstStyle>
            <a:lvl1pPr>
              <a:defRPr lang="en-US" sz="1400" b="0" kern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">
            <a:extLst>
              <a:ext uri="{FF2B5EF4-FFF2-40B4-BE49-F238E27FC236}">
                <a16:creationId xmlns:a16="http://schemas.microsoft.com/office/drawing/2014/main" id="{3285EA61-FB09-B14E-B5CD-B7F1D83B018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4114800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02604921"/>
      </p:ext>
    </p:extLst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30922" y="243204"/>
            <a:ext cx="4112477" cy="673577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00198C15-C281-E342-95E4-6CD0500A669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09566" y="213022"/>
            <a:ext cx="1819834" cy="4282777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tx2"/>
              </a:buClr>
              <a:defRPr lang="en-US" sz="11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">
            <a:extLst>
              <a:ext uri="{FF2B5EF4-FFF2-40B4-BE49-F238E27FC236}">
                <a16:creationId xmlns:a16="http://schemas.microsoft.com/office/drawing/2014/main" id="{CE91067C-0DF3-8343-8C5C-8FCE0F8FB4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095566" y="212487"/>
            <a:ext cx="1819834" cy="4282777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tx2"/>
              </a:buClr>
              <a:defRPr lang="en-US" sz="11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85944760"/>
      </p:ext>
    </p:extLst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600" y="243206"/>
            <a:ext cx="4114800" cy="4257673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ol gray 10 rectangle">
            <a:extLst>
              <a:ext uri="{FF2B5EF4-FFF2-40B4-BE49-F238E27FC236}">
                <a16:creationId xmlns:a16="http://schemas.microsoft.com/office/drawing/2014/main" id="{838ABCAC-D266-7244-9068-DAD3FE4E7C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2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b="0" i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12BDBC24-5824-244F-A6C7-620F55865CE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09566" y="217383"/>
            <a:ext cx="4100754" cy="4283496"/>
          </a:xfrm>
        </p:spPr>
        <p:txBody>
          <a:bodyPr/>
          <a:lstStyle>
            <a:lvl1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bg1"/>
              </a:buClr>
              <a:defRPr lang="en-US" sz="110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21757538"/>
      </p:ext>
    </p:extLst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600" y="243204"/>
            <a:ext cx="4114735" cy="425767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714087"/>
      </p:ext>
    </p:extLst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">
            <a:extLst>
              <a:ext uri="{FF2B5EF4-FFF2-40B4-BE49-F238E27FC236}">
                <a16:creationId xmlns:a16="http://schemas.microsoft.com/office/drawing/2014/main" id="{885B30C4-6DFA-0149-84E5-176A8BFF57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43204"/>
            <a:ext cx="4114735" cy="425767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90406451"/>
      </p:ext>
    </p:extLst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408BFC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4EB8D16-16A9-DB41-A65E-D62CBD8E6182}"/>
              </a:ext>
            </a:extLst>
          </p:cNvPr>
          <p:cNvSpPr txBox="1">
            <a:spLocks/>
          </p:cNvSpPr>
          <p:nvPr userDrawn="1"/>
        </p:nvSpPr>
        <p:spPr>
          <a:xfrm>
            <a:off x="228600" y="201168"/>
            <a:ext cx="4114800" cy="381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endParaRPr lang="en-US">
              <a:latin typeface="IBM Plex Sans Light" panose="020B0403050203000203" pitchFamily="34" charset="77"/>
            </a:endParaRPr>
          </a:p>
        </p:txBody>
      </p:sp>
      <p:sp>
        <p:nvSpPr>
          <p:cNvPr id="11" name="Footer Placeholder">
            <a:extLst>
              <a:ext uri="{FF2B5EF4-FFF2-40B4-BE49-F238E27FC236}">
                <a16:creationId xmlns:a16="http://schemas.microsoft.com/office/drawing/2014/main" id="{079034BD-FE6B-2A4D-9B4C-6DA85A640E1C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28666" y="4787900"/>
            <a:ext cx="4114735" cy="166687"/>
          </a:xfrm>
        </p:spPr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16" name="Title">
            <a:extLst>
              <a:ext uri="{FF2B5EF4-FFF2-40B4-BE49-F238E27FC236}">
                <a16:creationId xmlns:a16="http://schemas.microsoft.com/office/drawing/2014/main" id="{3CE1100A-3439-994E-8578-C8389F118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43205"/>
            <a:ext cx="4114735" cy="760842"/>
          </a:xfrm>
        </p:spPr>
        <p:txBody>
          <a:bodyPr/>
          <a:lstStyle>
            <a:lvl1pPr>
              <a:defRPr lang="en-US" sz="14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527987AC-7BED-D341-85B7-BB7F8D76EBD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4114800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">
            <a:extLst>
              <a:ext uri="{FF2B5EF4-FFF2-40B4-BE49-F238E27FC236}">
                <a16:creationId xmlns:a16="http://schemas.microsoft.com/office/drawing/2014/main" id="{580AFB25-246F-1D4E-AC80-1B2C451ECCD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63650"/>
            <a:ext cx="4114732" cy="3251199"/>
          </a:xfrm>
        </p:spPr>
        <p:txBody>
          <a:bodyPr/>
          <a:lstStyle>
            <a:lvl1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bg1"/>
              </a:buClr>
              <a:defRPr lang="en-US" sz="110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8967134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8049262"/>
      </p:ext>
    </p:extLst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DBFBFB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4EB8D16-16A9-DB41-A65E-D62CBD8E6182}"/>
              </a:ext>
            </a:extLst>
          </p:cNvPr>
          <p:cNvSpPr txBox="1">
            <a:spLocks/>
          </p:cNvSpPr>
          <p:nvPr userDrawn="1"/>
        </p:nvSpPr>
        <p:spPr>
          <a:xfrm>
            <a:off x="228600" y="201168"/>
            <a:ext cx="4114800" cy="381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endParaRPr lang="en-US">
              <a:latin typeface="IBM Plex Sans Light" panose="020B0403050203000203" pitchFamily="34" charset="77"/>
            </a:endParaRPr>
          </a:p>
        </p:txBody>
      </p:sp>
      <p:sp>
        <p:nvSpPr>
          <p:cNvPr id="12" name="Footer Placeholder">
            <a:extLst>
              <a:ext uri="{FF2B5EF4-FFF2-40B4-BE49-F238E27FC236}">
                <a16:creationId xmlns:a16="http://schemas.microsoft.com/office/drawing/2014/main" id="{A17FBB46-172C-714C-A2AA-65025337448B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28666" y="4787900"/>
            <a:ext cx="4114735" cy="166687"/>
          </a:xfrm>
        </p:spPr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17" name="Title">
            <a:extLst>
              <a:ext uri="{FF2B5EF4-FFF2-40B4-BE49-F238E27FC236}">
                <a16:creationId xmlns:a16="http://schemas.microsoft.com/office/drawing/2014/main" id="{199A9882-6245-5E4C-91C9-23EE1350D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43205"/>
            <a:ext cx="4114735" cy="760842"/>
          </a:xfrm>
        </p:spPr>
        <p:txBody>
          <a:bodyPr/>
          <a:lstStyle>
            <a:lvl1pPr>
              <a:defRPr lang="en-US" sz="14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304976DA-1B61-1740-8450-DE75487F179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4114800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">
            <a:extLst>
              <a:ext uri="{FF2B5EF4-FFF2-40B4-BE49-F238E27FC236}">
                <a16:creationId xmlns:a16="http://schemas.microsoft.com/office/drawing/2014/main" id="{28CB9B92-34AA-EE49-9631-22480CE62D6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63650"/>
            <a:ext cx="4114732" cy="3251199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tx2"/>
              </a:buClr>
              <a:defRPr lang="en-US" sz="11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1075179"/>
      </p:ext>
    </p:extLst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err="1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4EB8D16-16A9-DB41-A65E-D62CBD8E6182}"/>
              </a:ext>
            </a:extLst>
          </p:cNvPr>
          <p:cNvSpPr txBox="1">
            <a:spLocks/>
          </p:cNvSpPr>
          <p:nvPr userDrawn="1"/>
        </p:nvSpPr>
        <p:spPr>
          <a:xfrm>
            <a:off x="228600" y="201168"/>
            <a:ext cx="4114800" cy="381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endParaRPr lang="en-US">
              <a:latin typeface="IBM Plex Sans Light" panose="020B0403050203000203" pitchFamily="34" charset="77"/>
            </a:endParaRPr>
          </a:p>
        </p:txBody>
      </p:sp>
      <p:sp>
        <p:nvSpPr>
          <p:cNvPr id="12" name="Footer Placeholder">
            <a:extLst>
              <a:ext uri="{FF2B5EF4-FFF2-40B4-BE49-F238E27FC236}">
                <a16:creationId xmlns:a16="http://schemas.microsoft.com/office/drawing/2014/main" id="{E525330D-4277-1542-917A-2D62FE4D737C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28666" y="4787900"/>
            <a:ext cx="4114735" cy="166687"/>
          </a:xfrm>
        </p:spPr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17" name="Title">
            <a:extLst>
              <a:ext uri="{FF2B5EF4-FFF2-40B4-BE49-F238E27FC236}">
                <a16:creationId xmlns:a16="http://schemas.microsoft.com/office/drawing/2014/main" id="{161CDC08-8084-9644-8ECF-74736545A4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43205"/>
            <a:ext cx="4114735" cy="760842"/>
          </a:xfrm>
        </p:spPr>
        <p:txBody>
          <a:bodyPr/>
          <a:lstStyle>
            <a:lvl1pPr>
              <a:defRPr lang="en-US" sz="14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8AD17206-18AB-214B-B0C9-1CD932C0C3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4114800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">
            <a:extLst>
              <a:ext uri="{FF2B5EF4-FFF2-40B4-BE49-F238E27FC236}">
                <a16:creationId xmlns:a16="http://schemas.microsoft.com/office/drawing/2014/main" id="{CDA43956-4ECD-9F44-BC1D-06C0AE1FECA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63650"/>
            <a:ext cx="4114732" cy="3251199"/>
          </a:xfrm>
        </p:spPr>
        <p:txBody>
          <a:bodyPr/>
          <a:lstStyle>
            <a:lvl1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bg1"/>
              </a:buClr>
              <a:defRPr lang="en-US" sz="110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81672598"/>
      </p:ext>
    </p:extLst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Gradient, text, pictur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0AED3DDC-D932-8F4C-B2D1-3024FFE263E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588" y="-1587"/>
            <a:ext cx="4570412" cy="5143500"/>
          </a:xfrm>
        </p:spPr>
        <p:txBody>
          <a:bodyPr lIns="210312" tIns="164592"/>
          <a:lstStyle>
            <a:lvl1pPr marL="0" indent="0">
              <a:buFont typeface="Arial" panose="020B0604020202020204" pitchFamily="34" charset="0"/>
              <a:buNone/>
              <a:defRPr sz="2400"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4EB8D16-16A9-DB41-A65E-D62CBD8E6182}"/>
              </a:ext>
            </a:extLst>
          </p:cNvPr>
          <p:cNvSpPr txBox="1">
            <a:spLocks/>
          </p:cNvSpPr>
          <p:nvPr userDrawn="1"/>
        </p:nvSpPr>
        <p:spPr>
          <a:xfrm>
            <a:off x="228600" y="201168"/>
            <a:ext cx="4114800" cy="381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endParaRPr lang="en-US">
              <a:latin typeface="IBM Plex Sans Light" panose="020B0403050203000203" pitchFamily="34" charset="77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6A52ADE-BC76-D54C-BEDE-A2593D26C91F}"/>
              </a:ext>
            </a:extLst>
          </p:cNvPr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gradFill flip="none" rotWithShape="1">
            <a:gsLst>
              <a:gs pos="0">
                <a:schemeClr val="accent3"/>
              </a:gs>
              <a:gs pos="100000">
                <a:schemeClr val="accent2"/>
              </a:gs>
            </a:gsLst>
            <a:lin ang="2700000" scaled="1"/>
            <a:tileRect/>
          </a:gradFill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02D68EF-9908-8E43-AF4B-2055FD69E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0599" y="3209925"/>
            <a:ext cx="4114733" cy="1389507"/>
          </a:xfrm>
        </p:spPr>
        <p:txBody>
          <a:bodyPr/>
          <a:lstStyle>
            <a:lvl1pPr>
              <a:defRPr lang="en-US" sz="11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16">
            <a:extLst>
              <a:ext uri="{FF2B5EF4-FFF2-40B4-BE49-F238E27FC236}">
                <a16:creationId xmlns:a16="http://schemas.microsoft.com/office/drawing/2014/main" id="{6F4C9E85-18D6-4246-921B-ACAE964001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00600" y="214062"/>
            <a:ext cx="4114800" cy="297842"/>
          </a:xfrm>
        </p:spPr>
        <p:txBody>
          <a:bodyPr/>
          <a:lstStyle>
            <a:lvl1pPr>
              <a:defRPr lang="en-US" sz="14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Footer Placeholder">
            <a:extLst>
              <a:ext uri="{FF2B5EF4-FFF2-40B4-BE49-F238E27FC236}">
                <a16:creationId xmlns:a16="http://schemas.microsoft.com/office/drawing/2014/main" id="{6AEADDF5-06F8-3C49-AD09-077AF1995CD8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28666" y="4787900"/>
            <a:ext cx="4114735" cy="166687"/>
          </a:xfrm>
        </p:spPr>
        <p:txBody>
          <a:bodyPr/>
          <a:lstStyle/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24582799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600" y="243204"/>
            <a:ext cx="4129023" cy="767715"/>
          </a:xfrm>
        </p:spPr>
        <p:txBody>
          <a:bodyPr/>
          <a:lstStyle>
            <a:lvl1pPr>
              <a:defRPr lang="en-US" sz="14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2286000" cy="2571750"/>
          </a:xfrm>
          <a:solidFill>
            <a:schemeClr val="accent5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6858000" y="0"/>
            <a:ext cx="2286000" cy="2571750"/>
          </a:xfrm>
          <a:solidFill>
            <a:schemeClr val="tx2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4572000" y="2570163"/>
            <a:ext cx="4572000" cy="2573337"/>
          </a:xfrm>
          <a:solidFill>
            <a:schemeClr val="accent4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">
            <a:extLst>
              <a:ext uri="{FF2B5EF4-FFF2-40B4-BE49-F238E27FC236}">
                <a16:creationId xmlns:a16="http://schemas.microsoft.com/office/drawing/2014/main" id="{3337FE4D-0F75-BA49-91B2-3925A8C71AB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4114800" cy="323215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5144761"/>
      </p:ext>
    </p:extLst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6858000" y="-13284"/>
            <a:ext cx="2286000" cy="2583447"/>
          </a:xfrm>
          <a:solidFill>
            <a:schemeClr val="accent4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4572000" y="-13284"/>
            <a:ext cx="2286000" cy="2571750"/>
          </a:xfrm>
          <a:solidFill>
            <a:schemeClr val="accent5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0" y="2570163"/>
            <a:ext cx="4572000" cy="2573337"/>
          </a:xfrm>
          <a:solidFill>
            <a:schemeClr val="accent1"/>
          </a:solidFill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4572000" y="2570163"/>
            <a:ext cx="4572000" cy="2573337"/>
          </a:xfrm>
          <a:solidFill>
            <a:schemeClr val="tx2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itle">
            <a:extLst>
              <a:ext uri="{FF2B5EF4-FFF2-40B4-BE49-F238E27FC236}">
                <a16:creationId xmlns:a16="http://schemas.microsoft.com/office/drawing/2014/main" id="{08FC93EF-F4FE-3A44-AD50-0F7DAEE201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43204"/>
            <a:ext cx="4129023" cy="767715"/>
          </a:xfrm>
        </p:spPr>
        <p:txBody>
          <a:bodyPr/>
          <a:lstStyle>
            <a:lvl1pPr>
              <a:defRPr lang="en-US" sz="14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26707144"/>
      </p:ext>
    </p:extLst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0"/>
            <a:ext cx="9143999" cy="2569462"/>
          </a:xfrm>
          <a:noFill/>
        </p:spPr>
        <p:txBody>
          <a:bodyPr lIns="182880" tIns="164592" rIns="228600" bIns="228600"/>
          <a:lstStyle>
            <a:lvl1pPr>
              <a:defRPr sz="4800" b="0" i="0"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1"/>
          <p:cNvSpPr>
            <a:spLocks noGrp="1"/>
          </p:cNvSpPr>
          <p:nvPr>
            <p:ph sz="quarter" idx="20"/>
          </p:nvPr>
        </p:nvSpPr>
        <p:spPr>
          <a:xfrm>
            <a:off x="0" y="2570163"/>
            <a:ext cx="2286000" cy="2573337"/>
          </a:xfrm>
          <a:solidFill>
            <a:schemeClr val="accent5"/>
          </a:solidFill>
        </p:spPr>
        <p:txBody>
          <a:bodyPr lIns="219456" tIns="201168" rIns="228600" bIns="228600"/>
          <a:lstStyle>
            <a:lvl1pPr marL="0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  <a:defRPr lang="en-US" sz="11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quarter" idx="19"/>
          </p:nvPr>
        </p:nvSpPr>
        <p:spPr>
          <a:xfrm>
            <a:off x="2286001" y="2570163"/>
            <a:ext cx="2286000" cy="2573337"/>
          </a:xfrm>
          <a:solidFill>
            <a:srgbClr val="171717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17"/>
          </p:nvPr>
        </p:nvSpPr>
        <p:spPr>
          <a:xfrm>
            <a:off x="4572000" y="2570162"/>
            <a:ext cx="2286000" cy="2573338"/>
          </a:xfrm>
          <a:solidFill>
            <a:srgbClr val="F3F3F3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1" name="Content Placeholder 4"/>
          <p:cNvSpPr>
            <a:spLocks noGrp="1"/>
          </p:cNvSpPr>
          <p:nvPr>
            <p:ph sz="quarter" idx="18"/>
          </p:nvPr>
        </p:nvSpPr>
        <p:spPr>
          <a:xfrm>
            <a:off x="6858000" y="2570162"/>
            <a:ext cx="2286000" cy="2573338"/>
          </a:xfrm>
          <a:solidFill>
            <a:schemeClr val="accent4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512285"/>
      </p:ext>
    </p:extLst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20FFAC55-74BD-9749-891F-4BEB2E80495D}"/>
              </a:ext>
            </a:extLst>
          </p:cNvPr>
          <p:cNvSpPr txBox="1">
            <a:spLocks/>
          </p:cNvSpPr>
          <p:nvPr userDrawn="1"/>
        </p:nvSpPr>
        <p:spPr>
          <a:xfrm>
            <a:off x="2286000" y="0"/>
            <a:ext cx="2286000" cy="5148072"/>
          </a:xfrm>
          <a:prstGeom prst="rect">
            <a:avLst/>
          </a:prstGeom>
          <a:solidFill>
            <a:srgbClr val="171717"/>
          </a:solidFill>
        </p:spPr>
        <p:txBody>
          <a:bodyPr vert="horz" lIns="219456" tIns="201168" rIns="228600" bIns="22860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itchFamily="2" charset="2"/>
              <a:buNone/>
              <a:defRPr lang="en-US" sz="1100" ker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 marL="171452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.AppleSystemUIFont" charset="-120"/>
              <a:buChar char="–"/>
              <a:tabLst/>
              <a:defRPr sz="110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 marL="34290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•"/>
              <a:tabLst/>
              <a:defRPr sz="110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 marL="628658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.AppleSystemUIFont" charset="-120"/>
              <a:buChar char="–"/>
              <a:tabLst/>
              <a:defRPr sz="1100" baseline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 marL="80328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Font typeface=".AppleSystemUIFont" charset="-120"/>
              <a:buChar char="»"/>
              <a:tabLst/>
              <a:defRPr sz="110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  <a:lvl6pPr marL="158372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6pPr>
            <a:lvl7pPr marL="194629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7pPr>
            <a:lvl8pPr marL="230886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8pPr>
            <a:lvl9pPr marL="267143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90000"/>
              <a:buFont typeface="Wingdings" pitchFamily="2" charset="2"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</a:rPr>
              <a:t>Click to edit Master text styles</a:t>
            </a:r>
          </a:p>
          <a:p>
            <a:pPr marL="171452" marR="0" lvl="1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.AppleSystemUIFont" charset="-120"/>
              <a:buChar char="–"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</a:rPr>
              <a:t>Second level</a:t>
            </a:r>
          </a:p>
          <a:p>
            <a:pPr marL="342905" marR="0" lvl="2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</a:rPr>
              <a:t>Third level</a:t>
            </a:r>
          </a:p>
          <a:p>
            <a:pPr marL="628658" marR="0" lvl="3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.AppleSystemUIFont" charset="-120"/>
              <a:buChar char="–"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</a:rPr>
              <a:t>Fourth level</a:t>
            </a:r>
          </a:p>
          <a:p>
            <a:pPr marL="803285" marR="0" lvl="4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Tx/>
              <a:buFont typeface=".AppleSystemUIFont" charset="-120"/>
              <a:buChar char="»"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</a:rPr>
              <a:t>Fifth level</a:t>
            </a:r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0E4818DB-DF6A-CF41-8219-AF9676A3EC44}"/>
              </a:ext>
            </a:extLst>
          </p:cNvPr>
          <p:cNvSpPr txBox="1">
            <a:spLocks/>
          </p:cNvSpPr>
          <p:nvPr userDrawn="1"/>
        </p:nvSpPr>
        <p:spPr>
          <a:xfrm>
            <a:off x="4572000" y="0"/>
            <a:ext cx="2286000" cy="5148072"/>
          </a:xfrm>
          <a:prstGeom prst="rect">
            <a:avLst/>
          </a:prstGeom>
          <a:solidFill>
            <a:schemeClr val="bg1"/>
          </a:solidFill>
        </p:spPr>
        <p:txBody>
          <a:bodyPr vert="horz" lIns="219456" tIns="201168" rIns="228600" bIns="22860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  <a:defRPr lang="en-US" sz="1100" ker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 marL="171452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.AppleSystemUIFont" charset="-120"/>
              <a:buChar char="–"/>
              <a:tabLst/>
              <a:defRPr sz="11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 marL="34290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tabLst/>
              <a:defRPr sz="11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 marL="628658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.AppleSystemUIFont" charset="-120"/>
              <a:buChar char="–"/>
              <a:tabLst/>
              <a:defRPr sz="1100" baseline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 marL="80328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Font typeface=".AppleSystemUIFont" charset="-120"/>
              <a:buChar char="»"/>
              <a:tabLst/>
              <a:defRPr sz="11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  <a:lvl6pPr marL="158372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6pPr>
            <a:lvl7pPr marL="194629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7pPr>
            <a:lvl8pPr marL="230886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8pPr>
            <a:lvl9pPr marL="267143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itchFamily="2" charset="2"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IBM Plex Sans" panose="020B0503050203000203" pitchFamily="34" charset="0"/>
              </a:rPr>
              <a:t>Click to edit Master text styles</a:t>
            </a:r>
          </a:p>
          <a:p>
            <a:pPr marL="171452" marR="0" lvl="1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.AppleSystemUIFont" charset="-120"/>
              <a:buChar char="–"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IBM Plex Sans" panose="020B0503050203000203" pitchFamily="34" charset="0"/>
              </a:rPr>
              <a:t>Second level</a:t>
            </a:r>
          </a:p>
          <a:p>
            <a:pPr marL="342905" marR="0" lvl="2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IBM Plex Sans" panose="020B0503050203000203" pitchFamily="34" charset="0"/>
              </a:rPr>
              <a:t>Third level</a:t>
            </a:r>
          </a:p>
          <a:p>
            <a:pPr marL="628658" marR="0" lvl="3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.AppleSystemUIFont" charset="-120"/>
              <a:buChar char="–"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IBM Plex Sans" panose="020B0503050203000203" pitchFamily="34" charset="0"/>
              </a:rPr>
              <a:t>Fourth level</a:t>
            </a:r>
          </a:p>
          <a:p>
            <a:pPr marL="803285" marR="0" lvl="4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SzTx/>
              <a:buFont typeface=".AppleSystemUIFont" charset="-120"/>
              <a:buChar char="»"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IBM Plex Sans" panose="020B0503050203000203" pitchFamily="34" charset="0"/>
              </a:rPr>
              <a:t>Fifth level</a:t>
            </a:r>
          </a:p>
        </p:txBody>
      </p:sp>
      <p:sp>
        <p:nvSpPr>
          <p:cNvPr id="25" name="Content Placeholder 4">
            <a:extLst>
              <a:ext uri="{FF2B5EF4-FFF2-40B4-BE49-F238E27FC236}">
                <a16:creationId xmlns:a16="http://schemas.microsoft.com/office/drawing/2014/main" id="{08EACB1C-72C9-814D-9574-9C173DDDF755}"/>
              </a:ext>
            </a:extLst>
          </p:cNvPr>
          <p:cNvSpPr txBox="1">
            <a:spLocks/>
          </p:cNvSpPr>
          <p:nvPr userDrawn="1"/>
        </p:nvSpPr>
        <p:spPr>
          <a:xfrm>
            <a:off x="6858000" y="0"/>
            <a:ext cx="2286000" cy="5148072"/>
          </a:xfrm>
          <a:prstGeom prst="rect">
            <a:avLst/>
          </a:prstGeom>
          <a:solidFill>
            <a:schemeClr val="accent4"/>
          </a:solidFill>
        </p:spPr>
        <p:txBody>
          <a:bodyPr vert="horz" lIns="219456" tIns="201168" rIns="228600" bIns="22860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  <a:defRPr lang="en-US" sz="1100" ker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 marL="171452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.AppleSystemUIFont" charset="-120"/>
              <a:buChar char="–"/>
              <a:tabLst/>
              <a:defRPr sz="11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 marL="34290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tabLst/>
              <a:defRPr sz="11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 marL="628658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.AppleSystemUIFont" charset="-120"/>
              <a:buChar char="–"/>
              <a:tabLst/>
              <a:defRPr sz="1100" baseline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 marL="80328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Font typeface=".AppleSystemUIFont" charset="-120"/>
              <a:buChar char="»"/>
              <a:tabLst/>
              <a:defRPr sz="11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  <a:lvl6pPr marL="158372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6pPr>
            <a:lvl7pPr marL="194629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7pPr>
            <a:lvl8pPr marL="230886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8pPr>
            <a:lvl9pPr marL="267143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90000"/>
              <a:buFont typeface="Wingdings" pitchFamily="2" charset="2"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</a:rPr>
              <a:t>Click to edit Master text styles</a:t>
            </a:r>
          </a:p>
          <a:p>
            <a:pPr marL="171452" marR="0" lvl="1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.AppleSystemUIFont" charset="-120"/>
              <a:buChar char="–"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</a:rPr>
              <a:t>Second level</a:t>
            </a:r>
          </a:p>
          <a:p>
            <a:pPr marL="342905" marR="0" lvl="2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</a:rPr>
              <a:t>Third level</a:t>
            </a:r>
          </a:p>
          <a:p>
            <a:pPr marL="628658" marR="0" lvl="3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.AppleSystemUIFont" charset="-120"/>
              <a:buChar char="–"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</a:rPr>
              <a:t>Fourth level</a:t>
            </a:r>
          </a:p>
          <a:p>
            <a:pPr marL="803285" marR="0" lvl="4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Tx/>
              <a:buFont typeface=".AppleSystemUIFont" charset="-120"/>
              <a:buChar char="»"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</a:rPr>
              <a:t>Fifth level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551244AA-D65E-9044-8A0E-84B49BBC2833}"/>
              </a:ext>
            </a:extLst>
          </p:cNvPr>
          <p:cNvSpPr txBox="1">
            <a:spLocks/>
          </p:cNvSpPr>
          <p:nvPr userDrawn="1"/>
        </p:nvSpPr>
        <p:spPr>
          <a:xfrm>
            <a:off x="0" y="-8445"/>
            <a:ext cx="2286000" cy="5148072"/>
          </a:xfrm>
          <a:prstGeom prst="rect">
            <a:avLst/>
          </a:prstGeom>
          <a:solidFill>
            <a:schemeClr val="accent5"/>
          </a:solidFill>
        </p:spPr>
        <p:txBody>
          <a:bodyPr vert="horz" lIns="219456" tIns="201168" rIns="228600" bIns="22860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  <a:defRPr lang="en-US" sz="1100" ker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 marL="171452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.AppleSystemUIFont" charset="-120"/>
              <a:buChar char="–"/>
              <a:tabLst/>
              <a:defRPr sz="11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 marL="34290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tabLst/>
              <a:defRPr sz="11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 marL="628658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.AppleSystemUIFont" charset="-120"/>
              <a:buChar char="–"/>
              <a:tabLst/>
              <a:defRPr sz="1100" baseline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 marL="80328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Font typeface=".AppleSystemUIFont" charset="-120"/>
              <a:buChar char="»"/>
              <a:tabLst/>
              <a:defRPr sz="11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  <a:lvl6pPr marL="158372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6pPr>
            <a:lvl7pPr marL="194629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7pPr>
            <a:lvl8pPr marL="230886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8pPr>
            <a:lvl9pPr marL="267143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itchFamily="2" charset="2"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IBM Plex Sans" panose="020B0503050203000203" pitchFamily="34" charset="0"/>
              </a:rPr>
              <a:t>Click to edit Master text styles</a:t>
            </a:r>
          </a:p>
          <a:p>
            <a:pPr marL="171452" marR="0" lvl="1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.AppleSystemUIFont" charset="-120"/>
              <a:buChar char="–"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IBM Plex Sans" panose="020B0503050203000203" pitchFamily="34" charset="0"/>
              </a:rPr>
              <a:t>Second level</a:t>
            </a:r>
          </a:p>
          <a:p>
            <a:pPr marL="342905" marR="0" lvl="2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IBM Plex Sans" panose="020B0503050203000203" pitchFamily="34" charset="0"/>
              </a:rPr>
              <a:t>Third level</a:t>
            </a:r>
          </a:p>
          <a:p>
            <a:pPr marL="628658" marR="0" lvl="3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.AppleSystemUIFont" charset="-120"/>
              <a:buChar char="–"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IBM Plex Sans" panose="020B0503050203000203" pitchFamily="34" charset="0"/>
              </a:rPr>
              <a:t>Fourth level</a:t>
            </a:r>
          </a:p>
          <a:p>
            <a:pPr marL="803285" marR="0" lvl="4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SzTx/>
              <a:buFont typeface=".AppleSystemUIFont" charset="-120"/>
              <a:buChar char="»"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IBM Plex Sans" panose="020B0503050203000203" pitchFamily="34" charset="0"/>
              </a:rPr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4" name="Slide Number Placeholde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292404"/>
      </p:ext>
    </p:extLst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600" y="238124"/>
            <a:ext cx="4123944" cy="76771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">
            <a:extLst>
              <a:ext uri="{FF2B5EF4-FFF2-40B4-BE49-F238E27FC236}">
                <a16:creationId xmlns:a16="http://schemas.microsoft.com/office/drawing/2014/main" id="{C88C7C7A-5E81-5B44-8B24-614B25B2B86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1828800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30458357-8061-7D40-8ACC-D17785094F4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514562" y="1262521"/>
            <a:ext cx="4123943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50873502"/>
      </p:ext>
    </p:extLst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">
            <a:extLst>
              <a:ext uri="{FF2B5EF4-FFF2-40B4-BE49-F238E27FC236}">
                <a16:creationId xmlns:a16="http://schemas.microsoft.com/office/drawing/2014/main" id="{3CAA9C07-81A8-CE49-BFF0-35F72D7CFE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38124"/>
            <a:ext cx="4111244" cy="76771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>
            <a:extLst>
              <a:ext uri="{FF2B5EF4-FFF2-40B4-BE49-F238E27FC236}">
                <a16:creationId xmlns:a16="http://schemas.microsoft.com/office/drawing/2014/main" id="{DF3100E3-5129-AE47-936F-1560893FDB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1828800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44675545"/>
      </p:ext>
    </p:extLst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">
            <a:extLst>
              <a:ext uri="{FF2B5EF4-FFF2-40B4-BE49-F238E27FC236}">
                <a16:creationId xmlns:a16="http://schemas.microsoft.com/office/drawing/2014/main" id="{2DE1CBAE-6154-FB46-B194-7402A8A8C1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38124"/>
            <a:ext cx="4111244" cy="76771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">
            <a:extLst>
              <a:ext uri="{FF2B5EF4-FFF2-40B4-BE49-F238E27FC236}">
                <a16:creationId xmlns:a16="http://schemas.microsoft.com/office/drawing/2014/main" id="{465C299B-ECDD-B440-8915-C7B8D05947D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1828800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F3EA7912-D900-FB4C-AF69-E0D8C1B9D0E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514563" y="1262521"/>
            <a:ext cx="1828800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8628245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1_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 descr="Freeform 8"/>
          <p:cNvSpPr/>
          <p:nvPr/>
        </p:nvSpPr>
        <p:spPr>
          <a:xfrm>
            <a:off x="411569" y="4573581"/>
            <a:ext cx="475039" cy="191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6" h="21600" extrusionOk="0">
                <a:moveTo>
                  <a:pt x="21596" y="1537"/>
                </a:moveTo>
                <a:cubicBezTo>
                  <a:pt x="18003" y="1537"/>
                  <a:pt x="18003" y="1537"/>
                  <a:pt x="18003" y="1537"/>
                </a:cubicBezTo>
                <a:cubicBezTo>
                  <a:pt x="18223" y="0"/>
                  <a:pt x="18223" y="0"/>
                  <a:pt x="18223" y="0"/>
                </a:cubicBezTo>
                <a:cubicBezTo>
                  <a:pt x="21596" y="0"/>
                  <a:pt x="21596" y="0"/>
                  <a:pt x="21596" y="0"/>
                </a:cubicBezTo>
                <a:lnTo>
                  <a:pt x="21596" y="1537"/>
                </a:lnTo>
                <a:close/>
                <a:moveTo>
                  <a:pt x="12013" y="1537"/>
                </a:moveTo>
                <a:cubicBezTo>
                  <a:pt x="12013" y="1537"/>
                  <a:pt x="15573" y="1537"/>
                  <a:pt x="15569" y="1537"/>
                </a:cubicBezTo>
                <a:cubicBezTo>
                  <a:pt x="15353" y="0"/>
                  <a:pt x="15353" y="0"/>
                  <a:pt x="15353" y="0"/>
                </a:cubicBezTo>
                <a:cubicBezTo>
                  <a:pt x="12013" y="0"/>
                  <a:pt x="12013" y="0"/>
                  <a:pt x="12013" y="0"/>
                </a:cubicBezTo>
                <a:cubicBezTo>
                  <a:pt x="12013" y="0"/>
                  <a:pt x="12013" y="1537"/>
                  <a:pt x="12013" y="1537"/>
                </a:cubicBezTo>
                <a:close/>
                <a:moveTo>
                  <a:pt x="4749" y="0"/>
                </a:moveTo>
                <a:cubicBezTo>
                  <a:pt x="4749" y="0"/>
                  <a:pt x="4749" y="1537"/>
                  <a:pt x="4749" y="1537"/>
                </a:cubicBezTo>
                <a:cubicBezTo>
                  <a:pt x="4749" y="1537"/>
                  <a:pt x="10800" y="1537"/>
                  <a:pt x="10800" y="1537"/>
                </a:cubicBezTo>
                <a:cubicBezTo>
                  <a:pt x="10392" y="617"/>
                  <a:pt x="9914" y="131"/>
                  <a:pt x="9363" y="0"/>
                </a:cubicBezTo>
                <a:lnTo>
                  <a:pt x="4749" y="0"/>
                </a:lnTo>
                <a:close/>
                <a:moveTo>
                  <a:pt x="0" y="1537"/>
                </a:moveTo>
                <a:cubicBezTo>
                  <a:pt x="4202" y="1537"/>
                  <a:pt x="4202" y="1537"/>
                  <a:pt x="4202" y="1537"/>
                </a:cubicBezTo>
                <a:cubicBezTo>
                  <a:pt x="4202" y="0"/>
                  <a:pt x="4202" y="0"/>
                  <a:pt x="4202" y="0"/>
                </a:cubicBezTo>
                <a:cubicBezTo>
                  <a:pt x="0" y="0"/>
                  <a:pt x="0" y="0"/>
                  <a:pt x="0" y="0"/>
                </a:cubicBezTo>
                <a:lnTo>
                  <a:pt x="0" y="1537"/>
                </a:lnTo>
                <a:close/>
                <a:moveTo>
                  <a:pt x="2103" y="769"/>
                </a:moveTo>
                <a:cubicBezTo>
                  <a:pt x="2103" y="769"/>
                  <a:pt x="2103" y="769"/>
                  <a:pt x="2103" y="769"/>
                </a:cubicBezTo>
                <a:moveTo>
                  <a:pt x="21596" y="2892"/>
                </a:moveTo>
                <a:cubicBezTo>
                  <a:pt x="17807" y="2892"/>
                  <a:pt x="17807" y="2892"/>
                  <a:pt x="17807" y="2892"/>
                </a:cubicBezTo>
                <a:cubicBezTo>
                  <a:pt x="17807" y="2892"/>
                  <a:pt x="17590" y="4419"/>
                  <a:pt x="17590" y="4419"/>
                </a:cubicBezTo>
                <a:cubicBezTo>
                  <a:pt x="21596" y="4419"/>
                  <a:pt x="21596" y="4419"/>
                  <a:pt x="21596" y="4419"/>
                </a:cubicBezTo>
                <a:lnTo>
                  <a:pt x="21596" y="2892"/>
                </a:lnTo>
                <a:close/>
                <a:moveTo>
                  <a:pt x="15765" y="2892"/>
                </a:moveTo>
                <a:cubicBezTo>
                  <a:pt x="12013" y="2892"/>
                  <a:pt x="12013" y="2892"/>
                  <a:pt x="12013" y="2892"/>
                </a:cubicBezTo>
                <a:cubicBezTo>
                  <a:pt x="12013" y="4419"/>
                  <a:pt x="12013" y="4419"/>
                  <a:pt x="12013" y="4419"/>
                </a:cubicBezTo>
                <a:cubicBezTo>
                  <a:pt x="15982" y="4419"/>
                  <a:pt x="15982" y="4419"/>
                  <a:pt x="15982" y="4419"/>
                </a:cubicBezTo>
                <a:lnTo>
                  <a:pt x="15765" y="2892"/>
                </a:lnTo>
                <a:close/>
                <a:moveTo>
                  <a:pt x="4749" y="2892"/>
                </a:moveTo>
                <a:cubicBezTo>
                  <a:pt x="4749" y="4419"/>
                  <a:pt x="4749" y="4419"/>
                  <a:pt x="4749" y="4419"/>
                </a:cubicBezTo>
                <a:cubicBezTo>
                  <a:pt x="11445" y="4419"/>
                  <a:pt x="11445" y="4419"/>
                  <a:pt x="11445" y="4419"/>
                </a:cubicBezTo>
                <a:cubicBezTo>
                  <a:pt x="11445" y="3822"/>
                  <a:pt x="11347" y="3398"/>
                  <a:pt x="11270" y="2892"/>
                </a:cubicBezTo>
                <a:lnTo>
                  <a:pt x="4749" y="2892"/>
                </a:lnTo>
                <a:close/>
                <a:moveTo>
                  <a:pt x="0" y="4419"/>
                </a:moveTo>
                <a:cubicBezTo>
                  <a:pt x="4202" y="4419"/>
                  <a:pt x="4202" y="4419"/>
                  <a:pt x="4202" y="4419"/>
                </a:cubicBezTo>
                <a:cubicBezTo>
                  <a:pt x="4202" y="2892"/>
                  <a:pt x="4202" y="2892"/>
                  <a:pt x="4202" y="2892"/>
                </a:cubicBezTo>
                <a:cubicBezTo>
                  <a:pt x="0" y="2892"/>
                  <a:pt x="0" y="2892"/>
                  <a:pt x="0" y="2892"/>
                </a:cubicBezTo>
                <a:lnTo>
                  <a:pt x="0" y="4419"/>
                </a:lnTo>
                <a:close/>
                <a:moveTo>
                  <a:pt x="2103" y="3651"/>
                </a:moveTo>
                <a:cubicBezTo>
                  <a:pt x="2103" y="3651"/>
                  <a:pt x="2103" y="3651"/>
                  <a:pt x="2103" y="3651"/>
                </a:cubicBezTo>
                <a:moveTo>
                  <a:pt x="20408" y="7301"/>
                </a:moveTo>
                <a:cubicBezTo>
                  <a:pt x="20408" y="5774"/>
                  <a:pt x="20408" y="5774"/>
                  <a:pt x="20408" y="5774"/>
                </a:cubicBezTo>
                <a:cubicBezTo>
                  <a:pt x="17403" y="5774"/>
                  <a:pt x="17403" y="5774"/>
                  <a:pt x="17403" y="5774"/>
                </a:cubicBezTo>
                <a:cubicBezTo>
                  <a:pt x="17182" y="7301"/>
                  <a:pt x="17182" y="7301"/>
                  <a:pt x="17182" y="7301"/>
                </a:cubicBezTo>
                <a:lnTo>
                  <a:pt x="20408" y="7301"/>
                </a:lnTo>
                <a:close/>
                <a:moveTo>
                  <a:pt x="13197" y="5764"/>
                </a:moveTo>
                <a:cubicBezTo>
                  <a:pt x="13197" y="7301"/>
                  <a:pt x="13197" y="7301"/>
                  <a:pt x="13197" y="7301"/>
                </a:cubicBezTo>
                <a:cubicBezTo>
                  <a:pt x="16394" y="7301"/>
                  <a:pt x="16394" y="7301"/>
                  <a:pt x="16394" y="7301"/>
                </a:cubicBezTo>
                <a:cubicBezTo>
                  <a:pt x="16178" y="5764"/>
                  <a:pt x="16178" y="5764"/>
                  <a:pt x="16178" y="5764"/>
                </a:cubicBezTo>
                <a:lnTo>
                  <a:pt x="13197" y="5764"/>
                </a:lnTo>
                <a:close/>
                <a:moveTo>
                  <a:pt x="9575" y="5764"/>
                </a:moveTo>
                <a:cubicBezTo>
                  <a:pt x="9575" y="7301"/>
                  <a:pt x="9575" y="7301"/>
                  <a:pt x="9575" y="7301"/>
                </a:cubicBezTo>
                <a:cubicBezTo>
                  <a:pt x="11408" y="7301"/>
                  <a:pt x="11408" y="7301"/>
                  <a:pt x="11408" y="7301"/>
                </a:cubicBezTo>
                <a:cubicBezTo>
                  <a:pt x="11470" y="6846"/>
                  <a:pt x="11498" y="6290"/>
                  <a:pt x="11498" y="5764"/>
                </a:cubicBezTo>
                <a:lnTo>
                  <a:pt x="9575" y="5764"/>
                </a:lnTo>
                <a:close/>
                <a:moveTo>
                  <a:pt x="1172" y="7301"/>
                </a:moveTo>
                <a:cubicBezTo>
                  <a:pt x="2977" y="7301"/>
                  <a:pt x="2977" y="7301"/>
                  <a:pt x="2977" y="7301"/>
                </a:cubicBezTo>
                <a:cubicBezTo>
                  <a:pt x="2977" y="5774"/>
                  <a:pt x="2977" y="5774"/>
                  <a:pt x="2977" y="5774"/>
                </a:cubicBezTo>
                <a:cubicBezTo>
                  <a:pt x="1172" y="5774"/>
                  <a:pt x="1172" y="5774"/>
                  <a:pt x="1172" y="5774"/>
                </a:cubicBezTo>
                <a:lnTo>
                  <a:pt x="1172" y="7301"/>
                </a:lnTo>
                <a:close/>
                <a:moveTo>
                  <a:pt x="2074" y="6543"/>
                </a:moveTo>
                <a:cubicBezTo>
                  <a:pt x="2074" y="6543"/>
                  <a:pt x="2074" y="6543"/>
                  <a:pt x="2074" y="6543"/>
                </a:cubicBezTo>
                <a:moveTo>
                  <a:pt x="5966" y="7301"/>
                </a:moveTo>
                <a:cubicBezTo>
                  <a:pt x="7770" y="7301"/>
                  <a:pt x="7770" y="7301"/>
                  <a:pt x="7770" y="7301"/>
                </a:cubicBezTo>
                <a:cubicBezTo>
                  <a:pt x="7770" y="5764"/>
                  <a:pt x="7770" y="5764"/>
                  <a:pt x="7770" y="5764"/>
                </a:cubicBezTo>
                <a:cubicBezTo>
                  <a:pt x="5966" y="5764"/>
                  <a:pt x="5966" y="5764"/>
                  <a:pt x="5966" y="5764"/>
                </a:cubicBezTo>
                <a:lnTo>
                  <a:pt x="5966" y="7301"/>
                </a:lnTo>
                <a:close/>
                <a:moveTo>
                  <a:pt x="6868" y="6533"/>
                </a:moveTo>
                <a:cubicBezTo>
                  <a:pt x="6868" y="6533"/>
                  <a:pt x="6868" y="6533"/>
                  <a:pt x="6868" y="6533"/>
                </a:cubicBezTo>
                <a:moveTo>
                  <a:pt x="15136" y="10122"/>
                </a:moveTo>
                <a:cubicBezTo>
                  <a:pt x="18476" y="10122"/>
                  <a:pt x="18476" y="10122"/>
                  <a:pt x="18476" y="10122"/>
                </a:cubicBezTo>
                <a:cubicBezTo>
                  <a:pt x="18640" y="8960"/>
                  <a:pt x="18640" y="8960"/>
                  <a:pt x="18640" y="8960"/>
                </a:cubicBezTo>
                <a:cubicBezTo>
                  <a:pt x="18640" y="8960"/>
                  <a:pt x="18640" y="10122"/>
                  <a:pt x="18640" y="10122"/>
                </a:cubicBezTo>
                <a:cubicBezTo>
                  <a:pt x="20408" y="10122"/>
                  <a:pt x="20408" y="10122"/>
                  <a:pt x="20408" y="10122"/>
                </a:cubicBezTo>
                <a:cubicBezTo>
                  <a:pt x="20408" y="8596"/>
                  <a:pt x="20408" y="8596"/>
                  <a:pt x="20408" y="8596"/>
                </a:cubicBezTo>
                <a:cubicBezTo>
                  <a:pt x="16994" y="8596"/>
                  <a:pt x="16994" y="8596"/>
                  <a:pt x="16994" y="8596"/>
                </a:cubicBezTo>
                <a:cubicBezTo>
                  <a:pt x="16994" y="8596"/>
                  <a:pt x="16794" y="10021"/>
                  <a:pt x="16794" y="10021"/>
                </a:cubicBezTo>
                <a:cubicBezTo>
                  <a:pt x="16582" y="8596"/>
                  <a:pt x="16582" y="8596"/>
                  <a:pt x="16582" y="8596"/>
                </a:cubicBezTo>
                <a:cubicBezTo>
                  <a:pt x="13197" y="8596"/>
                  <a:pt x="13197" y="8596"/>
                  <a:pt x="13197" y="8596"/>
                </a:cubicBezTo>
                <a:cubicBezTo>
                  <a:pt x="13197" y="10122"/>
                  <a:pt x="13197" y="10122"/>
                  <a:pt x="13197" y="10122"/>
                </a:cubicBezTo>
                <a:cubicBezTo>
                  <a:pt x="14973" y="10122"/>
                  <a:pt x="14973" y="10122"/>
                  <a:pt x="14973" y="10122"/>
                </a:cubicBezTo>
                <a:cubicBezTo>
                  <a:pt x="14973" y="10122"/>
                  <a:pt x="14973" y="8960"/>
                  <a:pt x="14973" y="8960"/>
                </a:cubicBezTo>
                <a:lnTo>
                  <a:pt x="15136" y="10122"/>
                </a:lnTo>
                <a:close/>
                <a:moveTo>
                  <a:pt x="5966" y="10122"/>
                </a:moveTo>
                <a:cubicBezTo>
                  <a:pt x="5966" y="10133"/>
                  <a:pt x="10629" y="10122"/>
                  <a:pt x="10629" y="10122"/>
                </a:cubicBezTo>
                <a:cubicBezTo>
                  <a:pt x="10825" y="9728"/>
                  <a:pt x="11029" y="9111"/>
                  <a:pt x="11143" y="8596"/>
                </a:cubicBezTo>
                <a:cubicBezTo>
                  <a:pt x="11143" y="8596"/>
                  <a:pt x="11143" y="8596"/>
                  <a:pt x="11143" y="8596"/>
                </a:cubicBezTo>
                <a:cubicBezTo>
                  <a:pt x="5966" y="8596"/>
                  <a:pt x="5966" y="8596"/>
                  <a:pt x="5966" y="8596"/>
                </a:cubicBezTo>
                <a:cubicBezTo>
                  <a:pt x="5966" y="8596"/>
                  <a:pt x="5966" y="10122"/>
                  <a:pt x="5966" y="10122"/>
                </a:cubicBezTo>
                <a:close/>
                <a:moveTo>
                  <a:pt x="1172" y="10122"/>
                </a:moveTo>
                <a:cubicBezTo>
                  <a:pt x="2977" y="10122"/>
                  <a:pt x="2977" y="10122"/>
                  <a:pt x="2977" y="10122"/>
                </a:cubicBezTo>
                <a:cubicBezTo>
                  <a:pt x="2977" y="8596"/>
                  <a:pt x="2977" y="8596"/>
                  <a:pt x="2977" y="8596"/>
                </a:cubicBezTo>
                <a:cubicBezTo>
                  <a:pt x="1172" y="8596"/>
                  <a:pt x="1172" y="8596"/>
                  <a:pt x="1172" y="8596"/>
                </a:cubicBezTo>
                <a:lnTo>
                  <a:pt x="1172" y="10122"/>
                </a:lnTo>
                <a:close/>
                <a:moveTo>
                  <a:pt x="2074" y="9364"/>
                </a:moveTo>
                <a:cubicBezTo>
                  <a:pt x="2074" y="9364"/>
                  <a:pt x="2074" y="9364"/>
                  <a:pt x="2074" y="9364"/>
                </a:cubicBezTo>
                <a:moveTo>
                  <a:pt x="18640" y="13004"/>
                </a:moveTo>
                <a:cubicBezTo>
                  <a:pt x="20408" y="13004"/>
                  <a:pt x="20408" y="13004"/>
                  <a:pt x="20408" y="13004"/>
                </a:cubicBezTo>
                <a:cubicBezTo>
                  <a:pt x="20408" y="11478"/>
                  <a:pt x="20408" y="11478"/>
                  <a:pt x="20408" y="11478"/>
                </a:cubicBezTo>
                <a:cubicBezTo>
                  <a:pt x="18640" y="11478"/>
                  <a:pt x="18640" y="11478"/>
                  <a:pt x="18640" y="11478"/>
                </a:cubicBezTo>
                <a:lnTo>
                  <a:pt x="18640" y="13004"/>
                </a:lnTo>
                <a:close/>
                <a:moveTo>
                  <a:pt x="19526" y="12246"/>
                </a:moveTo>
                <a:cubicBezTo>
                  <a:pt x="19526" y="12246"/>
                  <a:pt x="19526" y="12246"/>
                  <a:pt x="19526" y="12246"/>
                </a:cubicBezTo>
                <a:moveTo>
                  <a:pt x="14973" y="11478"/>
                </a:moveTo>
                <a:cubicBezTo>
                  <a:pt x="13197" y="11478"/>
                  <a:pt x="13197" y="11478"/>
                  <a:pt x="13197" y="11478"/>
                </a:cubicBezTo>
                <a:cubicBezTo>
                  <a:pt x="13197" y="13004"/>
                  <a:pt x="13197" y="13004"/>
                  <a:pt x="13197" y="13004"/>
                </a:cubicBezTo>
                <a:cubicBezTo>
                  <a:pt x="13197" y="13004"/>
                  <a:pt x="14973" y="13004"/>
                  <a:pt x="14973" y="13004"/>
                </a:cubicBezTo>
                <a:cubicBezTo>
                  <a:pt x="14973" y="13004"/>
                  <a:pt x="14977" y="11478"/>
                  <a:pt x="14973" y="11478"/>
                </a:cubicBezTo>
                <a:close/>
                <a:moveTo>
                  <a:pt x="15328" y="11478"/>
                </a:moveTo>
                <a:cubicBezTo>
                  <a:pt x="15328" y="11478"/>
                  <a:pt x="15549" y="13004"/>
                  <a:pt x="15549" y="13004"/>
                </a:cubicBezTo>
                <a:cubicBezTo>
                  <a:pt x="18068" y="13004"/>
                  <a:pt x="18068" y="13004"/>
                  <a:pt x="18068" y="13004"/>
                </a:cubicBezTo>
                <a:cubicBezTo>
                  <a:pt x="18076" y="13004"/>
                  <a:pt x="18276" y="11478"/>
                  <a:pt x="18285" y="11478"/>
                </a:cubicBezTo>
                <a:lnTo>
                  <a:pt x="15328" y="11478"/>
                </a:lnTo>
                <a:close/>
                <a:moveTo>
                  <a:pt x="5966" y="13004"/>
                </a:moveTo>
                <a:cubicBezTo>
                  <a:pt x="5966" y="13004"/>
                  <a:pt x="11184" y="13004"/>
                  <a:pt x="11176" y="13004"/>
                </a:cubicBezTo>
                <a:cubicBezTo>
                  <a:pt x="11025" y="12458"/>
                  <a:pt x="10833" y="11912"/>
                  <a:pt x="10620" y="11478"/>
                </a:cubicBezTo>
                <a:cubicBezTo>
                  <a:pt x="5966" y="11478"/>
                  <a:pt x="5966" y="11478"/>
                  <a:pt x="5966" y="11478"/>
                </a:cubicBezTo>
                <a:cubicBezTo>
                  <a:pt x="5966" y="11478"/>
                  <a:pt x="5966" y="13004"/>
                  <a:pt x="5966" y="13004"/>
                </a:cubicBezTo>
                <a:close/>
                <a:moveTo>
                  <a:pt x="2977" y="13004"/>
                </a:moveTo>
                <a:cubicBezTo>
                  <a:pt x="2977" y="11478"/>
                  <a:pt x="2977" y="11478"/>
                  <a:pt x="2977" y="11478"/>
                </a:cubicBezTo>
                <a:cubicBezTo>
                  <a:pt x="1176" y="11478"/>
                  <a:pt x="1176" y="11478"/>
                  <a:pt x="1176" y="11478"/>
                </a:cubicBezTo>
                <a:cubicBezTo>
                  <a:pt x="1176" y="11478"/>
                  <a:pt x="1176" y="13004"/>
                  <a:pt x="1176" y="13004"/>
                </a:cubicBezTo>
                <a:cubicBezTo>
                  <a:pt x="1176" y="13004"/>
                  <a:pt x="2977" y="13004"/>
                  <a:pt x="2977" y="13004"/>
                </a:cubicBezTo>
                <a:close/>
                <a:moveTo>
                  <a:pt x="18640" y="15887"/>
                </a:moveTo>
                <a:cubicBezTo>
                  <a:pt x="20408" y="15887"/>
                  <a:pt x="20408" y="15887"/>
                  <a:pt x="20408" y="15887"/>
                </a:cubicBezTo>
                <a:cubicBezTo>
                  <a:pt x="20408" y="14360"/>
                  <a:pt x="20408" y="14360"/>
                  <a:pt x="20408" y="14360"/>
                </a:cubicBezTo>
                <a:cubicBezTo>
                  <a:pt x="18640" y="14360"/>
                  <a:pt x="18640" y="14360"/>
                  <a:pt x="18640" y="14360"/>
                </a:cubicBezTo>
                <a:lnTo>
                  <a:pt x="18640" y="15887"/>
                </a:lnTo>
                <a:close/>
                <a:moveTo>
                  <a:pt x="19526" y="15118"/>
                </a:moveTo>
                <a:cubicBezTo>
                  <a:pt x="19526" y="15118"/>
                  <a:pt x="19526" y="15118"/>
                  <a:pt x="19526" y="15118"/>
                </a:cubicBezTo>
                <a:moveTo>
                  <a:pt x="13197" y="15887"/>
                </a:moveTo>
                <a:cubicBezTo>
                  <a:pt x="14973" y="15887"/>
                  <a:pt x="14973" y="15887"/>
                  <a:pt x="14973" y="15887"/>
                </a:cubicBezTo>
                <a:cubicBezTo>
                  <a:pt x="14973" y="14360"/>
                  <a:pt x="14973" y="14360"/>
                  <a:pt x="14973" y="14360"/>
                </a:cubicBezTo>
                <a:cubicBezTo>
                  <a:pt x="13197" y="14360"/>
                  <a:pt x="13197" y="14360"/>
                  <a:pt x="13197" y="14360"/>
                </a:cubicBezTo>
                <a:lnTo>
                  <a:pt x="13197" y="15887"/>
                </a:lnTo>
                <a:close/>
                <a:moveTo>
                  <a:pt x="14087" y="15118"/>
                </a:moveTo>
                <a:cubicBezTo>
                  <a:pt x="14087" y="15118"/>
                  <a:pt x="14087" y="15118"/>
                  <a:pt x="14087" y="15118"/>
                </a:cubicBezTo>
                <a:moveTo>
                  <a:pt x="17656" y="15897"/>
                </a:moveTo>
                <a:cubicBezTo>
                  <a:pt x="17656" y="15887"/>
                  <a:pt x="17872" y="14360"/>
                  <a:pt x="17876" y="14360"/>
                </a:cubicBezTo>
                <a:cubicBezTo>
                  <a:pt x="15737" y="14360"/>
                  <a:pt x="15737" y="14360"/>
                  <a:pt x="15737" y="14360"/>
                </a:cubicBezTo>
                <a:cubicBezTo>
                  <a:pt x="15733" y="14360"/>
                  <a:pt x="15953" y="15887"/>
                  <a:pt x="15953" y="15887"/>
                </a:cubicBezTo>
                <a:cubicBezTo>
                  <a:pt x="15953" y="15887"/>
                  <a:pt x="17652" y="15897"/>
                  <a:pt x="17656" y="15897"/>
                </a:cubicBezTo>
                <a:close/>
                <a:moveTo>
                  <a:pt x="7795" y="15887"/>
                </a:moveTo>
                <a:cubicBezTo>
                  <a:pt x="7799" y="15887"/>
                  <a:pt x="7795" y="14360"/>
                  <a:pt x="7795" y="14360"/>
                </a:cubicBezTo>
                <a:cubicBezTo>
                  <a:pt x="5966" y="14360"/>
                  <a:pt x="5966" y="14360"/>
                  <a:pt x="5966" y="14360"/>
                </a:cubicBezTo>
                <a:cubicBezTo>
                  <a:pt x="5966" y="14360"/>
                  <a:pt x="5966" y="15897"/>
                  <a:pt x="5966" y="15887"/>
                </a:cubicBezTo>
                <a:cubicBezTo>
                  <a:pt x="5966" y="15887"/>
                  <a:pt x="7795" y="15887"/>
                  <a:pt x="7795" y="15887"/>
                </a:cubicBezTo>
                <a:close/>
                <a:moveTo>
                  <a:pt x="9608" y="14360"/>
                </a:moveTo>
                <a:cubicBezTo>
                  <a:pt x="9608" y="15897"/>
                  <a:pt x="9608" y="15897"/>
                  <a:pt x="9608" y="15897"/>
                </a:cubicBezTo>
                <a:cubicBezTo>
                  <a:pt x="11547" y="15897"/>
                  <a:pt x="11547" y="15897"/>
                  <a:pt x="11547" y="15897"/>
                </a:cubicBezTo>
                <a:cubicBezTo>
                  <a:pt x="11531" y="15371"/>
                  <a:pt x="11519" y="14815"/>
                  <a:pt x="11433" y="14360"/>
                </a:cubicBezTo>
                <a:lnTo>
                  <a:pt x="9608" y="14360"/>
                </a:lnTo>
                <a:close/>
                <a:moveTo>
                  <a:pt x="1176" y="15887"/>
                </a:moveTo>
                <a:cubicBezTo>
                  <a:pt x="2977" y="15887"/>
                  <a:pt x="2977" y="15887"/>
                  <a:pt x="2977" y="15887"/>
                </a:cubicBezTo>
                <a:cubicBezTo>
                  <a:pt x="2977" y="14360"/>
                  <a:pt x="2977" y="14360"/>
                  <a:pt x="2977" y="14360"/>
                </a:cubicBezTo>
                <a:cubicBezTo>
                  <a:pt x="1176" y="14360"/>
                  <a:pt x="1176" y="14360"/>
                  <a:pt x="1176" y="14360"/>
                </a:cubicBezTo>
                <a:lnTo>
                  <a:pt x="1176" y="15887"/>
                </a:lnTo>
                <a:close/>
                <a:moveTo>
                  <a:pt x="2074" y="15118"/>
                </a:moveTo>
                <a:cubicBezTo>
                  <a:pt x="2074" y="15118"/>
                  <a:pt x="2074" y="15118"/>
                  <a:pt x="2074" y="15118"/>
                </a:cubicBezTo>
                <a:moveTo>
                  <a:pt x="18640" y="18708"/>
                </a:moveTo>
                <a:cubicBezTo>
                  <a:pt x="21596" y="18708"/>
                  <a:pt x="21596" y="18708"/>
                  <a:pt x="21596" y="18708"/>
                </a:cubicBezTo>
                <a:cubicBezTo>
                  <a:pt x="21596" y="17181"/>
                  <a:pt x="21596" y="17181"/>
                  <a:pt x="21596" y="17181"/>
                </a:cubicBezTo>
                <a:cubicBezTo>
                  <a:pt x="18640" y="17181"/>
                  <a:pt x="18640" y="17181"/>
                  <a:pt x="18640" y="17181"/>
                </a:cubicBezTo>
                <a:lnTo>
                  <a:pt x="18640" y="18708"/>
                </a:lnTo>
                <a:close/>
                <a:moveTo>
                  <a:pt x="20118" y="17939"/>
                </a:moveTo>
                <a:cubicBezTo>
                  <a:pt x="20118" y="17939"/>
                  <a:pt x="20118" y="17939"/>
                  <a:pt x="20118" y="17939"/>
                </a:cubicBezTo>
                <a:moveTo>
                  <a:pt x="12013" y="18708"/>
                </a:moveTo>
                <a:cubicBezTo>
                  <a:pt x="14973" y="18708"/>
                  <a:pt x="14973" y="18708"/>
                  <a:pt x="14973" y="18708"/>
                </a:cubicBezTo>
                <a:cubicBezTo>
                  <a:pt x="14973" y="17181"/>
                  <a:pt x="14973" y="17181"/>
                  <a:pt x="14973" y="17181"/>
                </a:cubicBezTo>
                <a:cubicBezTo>
                  <a:pt x="12013" y="17181"/>
                  <a:pt x="12013" y="17181"/>
                  <a:pt x="12013" y="17181"/>
                </a:cubicBezTo>
                <a:lnTo>
                  <a:pt x="12013" y="18708"/>
                </a:lnTo>
                <a:close/>
                <a:moveTo>
                  <a:pt x="13495" y="17939"/>
                </a:moveTo>
                <a:cubicBezTo>
                  <a:pt x="13495" y="17939"/>
                  <a:pt x="13495" y="17939"/>
                  <a:pt x="13495" y="17939"/>
                </a:cubicBezTo>
                <a:moveTo>
                  <a:pt x="17464" y="17181"/>
                </a:moveTo>
                <a:cubicBezTo>
                  <a:pt x="16137" y="17181"/>
                  <a:pt x="16137" y="17181"/>
                  <a:pt x="16137" y="17181"/>
                </a:cubicBezTo>
                <a:cubicBezTo>
                  <a:pt x="16353" y="18708"/>
                  <a:pt x="16353" y="18708"/>
                  <a:pt x="16353" y="18708"/>
                </a:cubicBezTo>
                <a:cubicBezTo>
                  <a:pt x="17256" y="18708"/>
                  <a:pt x="17256" y="18708"/>
                  <a:pt x="17256" y="18708"/>
                </a:cubicBezTo>
                <a:lnTo>
                  <a:pt x="17464" y="17181"/>
                </a:lnTo>
                <a:close/>
                <a:moveTo>
                  <a:pt x="0" y="17181"/>
                </a:moveTo>
                <a:cubicBezTo>
                  <a:pt x="0" y="18708"/>
                  <a:pt x="0" y="18708"/>
                  <a:pt x="0" y="18708"/>
                </a:cubicBezTo>
                <a:cubicBezTo>
                  <a:pt x="4202" y="18708"/>
                  <a:pt x="4202" y="18708"/>
                  <a:pt x="4202" y="18708"/>
                </a:cubicBezTo>
                <a:cubicBezTo>
                  <a:pt x="4202" y="18708"/>
                  <a:pt x="4198" y="17181"/>
                  <a:pt x="4202" y="17181"/>
                </a:cubicBezTo>
                <a:cubicBezTo>
                  <a:pt x="4202" y="17181"/>
                  <a:pt x="-4" y="17181"/>
                  <a:pt x="0" y="17181"/>
                </a:cubicBezTo>
                <a:close/>
                <a:moveTo>
                  <a:pt x="4749" y="17181"/>
                </a:moveTo>
                <a:cubicBezTo>
                  <a:pt x="4749" y="18708"/>
                  <a:pt x="4749" y="18708"/>
                  <a:pt x="4749" y="18708"/>
                </a:cubicBezTo>
                <a:cubicBezTo>
                  <a:pt x="11180" y="18708"/>
                  <a:pt x="11180" y="18708"/>
                  <a:pt x="11180" y="18708"/>
                </a:cubicBezTo>
                <a:cubicBezTo>
                  <a:pt x="11237" y="18708"/>
                  <a:pt x="11237" y="18708"/>
                  <a:pt x="11237" y="18708"/>
                </a:cubicBezTo>
                <a:cubicBezTo>
                  <a:pt x="11384" y="18293"/>
                  <a:pt x="11425" y="17687"/>
                  <a:pt x="11470" y="17181"/>
                </a:cubicBezTo>
                <a:lnTo>
                  <a:pt x="4749" y="17181"/>
                </a:lnTo>
                <a:close/>
                <a:moveTo>
                  <a:pt x="17064" y="20063"/>
                </a:moveTo>
                <a:cubicBezTo>
                  <a:pt x="16553" y="20063"/>
                  <a:pt x="16553" y="20063"/>
                  <a:pt x="16553" y="20063"/>
                </a:cubicBezTo>
                <a:cubicBezTo>
                  <a:pt x="16766" y="21590"/>
                  <a:pt x="16766" y="21590"/>
                  <a:pt x="16766" y="21590"/>
                </a:cubicBezTo>
                <a:cubicBezTo>
                  <a:pt x="16847" y="21590"/>
                  <a:pt x="16847" y="21590"/>
                  <a:pt x="16847" y="21590"/>
                </a:cubicBezTo>
                <a:lnTo>
                  <a:pt x="17064" y="20063"/>
                </a:lnTo>
                <a:close/>
                <a:moveTo>
                  <a:pt x="18640" y="21600"/>
                </a:moveTo>
                <a:cubicBezTo>
                  <a:pt x="21596" y="21600"/>
                  <a:pt x="21596" y="21600"/>
                  <a:pt x="21596" y="21600"/>
                </a:cubicBezTo>
                <a:cubicBezTo>
                  <a:pt x="21596" y="20063"/>
                  <a:pt x="21596" y="20063"/>
                  <a:pt x="21596" y="20063"/>
                </a:cubicBezTo>
                <a:cubicBezTo>
                  <a:pt x="18640" y="20063"/>
                  <a:pt x="18640" y="20063"/>
                  <a:pt x="18640" y="20063"/>
                </a:cubicBezTo>
                <a:lnTo>
                  <a:pt x="18640" y="21600"/>
                </a:lnTo>
                <a:close/>
                <a:moveTo>
                  <a:pt x="20118" y="20831"/>
                </a:moveTo>
                <a:cubicBezTo>
                  <a:pt x="20118" y="20831"/>
                  <a:pt x="20118" y="20831"/>
                  <a:pt x="20118" y="20831"/>
                </a:cubicBezTo>
                <a:moveTo>
                  <a:pt x="4749" y="21590"/>
                </a:moveTo>
                <a:cubicBezTo>
                  <a:pt x="9265" y="21600"/>
                  <a:pt x="9265" y="21600"/>
                  <a:pt x="9265" y="21600"/>
                </a:cubicBezTo>
                <a:cubicBezTo>
                  <a:pt x="9869" y="21570"/>
                  <a:pt x="10424" y="21034"/>
                  <a:pt x="10833" y="20063"/>
                </a:cubicBezTo>
                <a:cubicBezTo>
                  <a:pt x="10816" y="20063"/>
                  <a:pt x="4749" y="20063"/>
                  <a:pt x="4749" y="20063"/>
                </a:cubicBezTo>
                <a:cubicBezTo>
                  <a:pt x="4749" y="21590"/>
                  <a:pt x="4749" y="21590"/>
                  <a:pt x="4749" y="21590"/>
                </a:cubicBezTo>
                <a:moveTo>
                  <a:pt x="12013" y="21600"/>
                </a:moveTo>
                <a:cubicBezTo>
                  <a:pt x="14973" y="21600"/>
                  <a:pt x="14973" y="21600"/>
                  <a:pt x="14973" y="21600"/>
                </a:cubicBezTo>
                <a:cubicBezTo>
                  <a:pt x="14973" y="20063"/>
                  <a:pt x="14973" y="20063"/>
                  <a:pt x="14973" y="20063"/>
                </a:cubicBezTo>
                <a:cubicBezTo>
                  <a:pt x="12013" y="20063"/>
                  <a:pt x="12013" y="20063"/>
                  <a:pt x="12013" y="20063"/>
                </a:cubicBezTo>
                <a:lnTo>
                  <a:pt x="12013" y="21600"/>
                </a:lnTo>
                <a:close/>
                <a:moveTo>
                  <a:pt x="13495" y="20831"/>
                </a:moveTo>
                <a:cubicBezTo>
                  <a:pt x="13495" y="20831"/>
                  <a:pt x="13495" y="20831"/>
                  <a:pt x="13495" y="20831"/>
                </a:cubicBezTo>
                <a:moveTo>
                  <a:pt x="0" y="20063"/>
                </a:moveTo>
                <a:cubicBezTo>
                  <a:pt x="0" y="20063"/>
                  <a:pt x="0" y="21590"/>
                  <a:pt x="0" y="21590"/>
                </a:cubicBezTo>
                <a:cubicBezTo>
                  <a:pt x="0" y="21600"/>
                  <a:pt x="4202" y="21590"/>
                  <a:pt x="4202" y="21590"/>
                </a:cubicBezTo>
                <a:cubicBezTo>
                  <a:pt x="4198" y="21590"/>
                  <a:pt x="4202" y="20063"/>
                  <a:pt x="4202" y="20063"/>
                </a:cubicBezTo>
                <a:cubicBezTo>
                  <a:pt x="4198" y="20073"/>
                  <a:pt x="0" y="20063"/>
                  <a:pt x="0" y="20063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/>
          <a:lstStyle/>
          <a:p>
            <a:pPr>
              <a:defRPr>
                <a:latin typeface="IBM Plex Sans Regular"/>
                <a:ea typeface="IBM Plex Sans Regular"/>
                <a:cs typeface="IBM Plex Sans Regular"/>
                <a:sym typeface="IBM Plex Sans Regular"/>
              </a:defRPr>
            </a:pPr>
            <a:endParaRPr sz="1800" dirty="0"/>
          </a:p>
        </p:txBody>
      </p:sp>
      <p:pic>
        <p:nvPicPr>
          <p:cNvPr id="14" name="image1.png" descr="Picture 10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57887" y="4286251"/>
            <a:ext cx="2472969" cy="789518"/>
          </a:xfrm>
          <a:prstGeom prst="rect">
            <a:avLst/>
          </a:prstGeom>
          <a:ln w="12700">
            <a:miter lim="400000"/>
          </a:ln>
        </p:spPr>
      </p:pic>
      <p:sp>
        <p:nvSpPr>
          <p:cNvPr id="15" name="Shape 15"/>
          <p:cNvSpPr>
            <a:spLocks noGrp="1"/>
          </p:cNvSpPr>
          <p:nvPr>
            <p:ph type="sldNum" sz="quarter" idx="2"/>
          </p:nvPr>
        </p:nvSpPr>
        <p:spPr>
          <a:xfrm>
            <a:off x="4419600" y="4487863"/>
            <a:ext cx="2133600" cy="279401"/>
          </a:xfrm>
          <a:prstGeom prst="rect">
            <a:avLst/>
          </a:prstGeom>
        </p:spPr>
        <p:txBody>
          <a:bodyPr/>
          <a:lstStyle>
            <a:lvl1pPr>
              <a:defRPr b="0" i="0"/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9480132"/>
      </p:ext>
    </p:extLst>
  </p:cSld>
  <p:clrMapOvr>
    <a:masterClrMapping/>
  </p:clrMapOvr>
  <p:transition spd="med"/>
</p:sldLayout>
</file>

<file path=ppt/slideLayouts/slideLayout4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800600" y="1203159"/>
            <a:ext cx="4114800" cy="3292642"/>
          </a:xfrm>
        </p:spPr>
        <p:txBody>
          <a:bodyPr/>
          <a:lstStyle>
            <a:lvl1pPr>
              <a:lnSpc>
                <a:spcPct val="120000"/>
              </a:lnSpc>
              <a:defRPr sz="2100" b="0" i="0">
                <a:latin typeface="IBM Plex Sans Light" panose="020B0403050203000203" pitchFamily="34" charset="0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">
            <a:extLst>
              <a:ext uri="{FF2B5EF4-FFF2-40B4-BE49-F238E27FC236}">
                <a16:creationId xmlns:a16="http://schemas.microsoft.com/office/drawing/2014/main" id="{62ABB53B-4967-204D-BA04-E6999C61A9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38124"/>
            <a:ext cx="4111244" cy="76771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">
            <a:extLst>
              <a:ext uri="{FF2B5EF4-FFF2-40B4-BE49-F238E27FC236}">
                <a16:creationId xmlns:a16="http://schemas.microsoft.com/office/drawing/2014/main" id="{7DFE9D89-80EF-8042-A7C8-61AEB1C8B0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1828800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">
            <a:extLst>
              <a:ext uri="{FF2B5EF4-FFF2-40B4-BE49-F238E27FC236}">
                <a16:creationId xmlns:a16="http://schemas.microsoft.com/office/drawing/2014/main" id="{AA3064E3-3327-DD44-B89B-1DE36EC5EAF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514563" y="1262521"/>
            <a:ext cx="1828800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86975574"/>
      </p:ext>
    </p:extLst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690410"/>
      </p:ext>
    </p:extLst>
  </p:cSld>
  <p:clrMapOvr>
    <a:masterClrMapping/>
  </p:clrMapOvr>
</p:sldLayout>
</file>

<file path=ppt/slideLayouts/slideLayout4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tson-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575E917-6833-6B40-B1FA-09FBCC38859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38534" y="1980902"/>
            <a:ext cx="1266932" cy="1181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183149"/>
      </p:ext>
    </p:extLst>
  </p:cSld>
  <p:clrMapOvr>
    <a:masterClrMapping/>
  </p:clrMapOvr>
</p:sldLayout>
</file>

<file path=ppt/slideLayouts/slideLayout49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282828"/>
                </a:solidFill>
              </a:rPr>
              <a:pPr/>
              <a:t>‹#›</a:t>
            </a:fld>
            <a:endParaRPr lang="en-US">
              <a:solidFill>
                <a:srgbClr val="282828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1"/>
            <a:ext cx="4114800" cy="358584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>
                <a:solidFill>
                  <a:srgbClr val="282828"/>
                </a:solidFill>
              </a:rPr>
              <a:t>xxx / © 2025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39BBBA4-80FC-EC4E-A55D-9567AD404E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01169"/>
            <a:ext cx="4114800" cy="748945"/>
          </a:xfrm>
        </p:spPr>
        <p:txBody>
          <a:bodyPr/>
          <a:lstStyle>
            <a:lvl1pPr marL="117472" indent="-117472">
              <a:tabLst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Picture Placeholder 11">
            <a:extLst>
              <a:ext uri="{FF2B5EF4-FFF2-40B4-BE49-F238E27FC236}">
                <a16:creationId xmlns:a16="http://schemas.microsoft.com/office/drawing/2014/main" id="{DB52C1A6-EC57-A040-9F9B-F66CB7E989B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572000" y="0"/>
            <a:ext cx="4572000" cy="5143500"/>
          </a:xfrm>
        </p:spPr>
        <p:txBody>
          <a:bodyPr tIns="182880"/>
          <a:lstStyle>
            <a:lvl1pPr>
              <a:defRPr sz="2400"/>
            </a:lvl1pPr>
          </a:lstStyle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1136486420"/>
      </p:ext>
    </p:extLst>
  </p:cSld>
  <p:clrMapOvr>
    <a:masterClrMapping/>
  </p:clrMapOvr>
</p:sldLayout>
</file>

<file path=ppt/slideLayouts/slideLayout49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(above) +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28601" y="173736"/>
            <a:ext cx="4474777" cy="914400"/>
          </a:xfrm>
        </p:spPr>
        <p:txBody>
          <a:bodyPr/>
          <a:lstStyle>
            <a:lvl1pPr>
              <a:defRPr b="0" i="0">
                <a:solidFill>
                  <a:srgbClr val="00000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05088" y="4748784"/>
            <a:ext cx="210312" cy="201168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00" b="0" i="0">
                <a:solidFill>
                  <a:srgbClr val="00000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fld id="{E4DBDE34-E9B5-E04F-B662-69720E4BCB5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170" y="4748784"/>
            <a:ext cx="2895600" cy="201168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700" b="0" i="0">
                <a:solidFill>
                  <a:srgbClr val="00000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18239662"/>
      </p:ext>
    </p:extLst>
  </p:cSld>
  <p:clrMapOvr>
    <a:masterClrMapping/>
  </p:clrMapOvr>
</p:sldLayout>
</file>

<file path=ppt/slideLayouts/slideLayout4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19738" y="173736"/>
            <a:ext cx="2834640" cy="1600200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bg1"/>
                </a:solidFill>
                <a:latin typeface="Arial"/>
                <a:cs typeface="Arial"/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28600" y="4709160"/>
            <a:ext cx="210312" cy="201168"/>
          </a:xfr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E4DBDE34-E9B5-E04F-B662-69720E4BCB53}" type="slidenum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3"/>
          </p:nvPr>
        </p:nvSpPr>
        <p:spPr>
          <a:xfrm>
            <a:off x="960120" y="4719968"/>
            <a:ext cx="2895600" cy="201168"/>
          </a:xfr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xxx / </a:t>
            </a:r>
            <a:r>
              <a:rPr lang="en-US" dirty="0">
                <a:solidFill>
                  <a:srgbClr val="121212">
                    <a:tint val="75000"/>
                  </a:srgbClr>
                </a:solidFill>
              </a:rPr>
              <a:t>Presentation</a:t>
            </a:r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 Title / Date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4"/>
          </p:nvPr>
        </p:nvSpPr>
        <p:spPr>
          <a:xfrm>
            <a:off x="7104888" y="4719968"/>
            <a:ext cx="1809432" cy="201168"/>
          </a:xfr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A226C6E4-E877-DF44-9A69-96937F20FF2F}" type="datetime1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8/12/25</a:t>
            </a:fld>
            <a:endParaRPr lang="en-US" dirty="0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228600" y="173736"/>
            <a:ext cx="2834640" cy="1600200"/>
          </a:xfr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49" name="Picture 48" descr="ibm_gry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601" y="4711995"/>
            <a:ext cx="473624" cy="192024"/>
          </a:xfrm>
          <a:prstGeom prst="rect">
            <a:avLst/>
          </a:prstGeom>
        </p:spPr>
      </p:pic>
      <p:pic>
        <p:nvPicPr>
          <p:cNvPr id="9" name="Picture 8" descr="WatsonHealth_Logotype_Pos_RGB_BETA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5317" y="2370563"/>
            <a:ext cx="1800397" cy="192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862703"/>
      </p:ext>
    </p:extLst>
  </p:cSld>
  <p:clrMapOvr>
    <a:masterClrMapping/>
  </p:clrMapOvr>
</p:sldLayout>
</file>

<file path=ppt/slideLayouts/slideLayout4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73736"/>
            <a:ext cx="4297680" cy="2286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29274-D375-B94C-A105-658EF2ABA8F0}" type="datetime1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8/12/25</a:t>
            </a:fld>
            <a:endParaRPr lang="en-US" dirty="0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xxx / </a:t>
            </a:r>
            <a:r>
              <a:rPr lang="en-US" dirty="0">
                <a:solidFill>
                  <a:srgbClr val="121212">
                    <a:tint val="75000"/>
                  </a:srgbClr>
                </a:solidFill>
              </a:rPr>
              <a:t>Presentation</a:t>
            </a:r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 Title / Date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121212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1996362"/>
      </p:ext>
    </p:extLst>
  </p:cSld>
  <p:clrMapOvr>
    <a:masterClrMapping/>
  </p:clrMapOvr>
</p:sldLayout>
</file>

<file path=ppt/slideLayouts/slideLayout4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above) + content (1-colum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1" y="1"/>
            <a:ext cx="8769985" cy="389989"/>
          </a:xfrm>
          <a:prstGeom prst="rect">
            <a:avLst/>
          </a:prstGeom>
          <a:solidFill>
            <a:srgbClr val="254A60"/>
          </a:solidFill>
        </p:spPr>
        <p:txBody>
          <a:bodyPr wrap="square" lIns="0" tIns="0" rIns="0" bIns="0" rtlCol="0" anchor="ctr">
            <a:noAutofit/>
          </a:bodyPr>
          <a:lstStyle/>
          <a:p>
            <a:pPr algn="ctr" defTabSz="457189"/>
            <a:endParaRPr lang="en-US" sz="1200" dirty="0">
              <a:solidFill>
                <a:srgbClr val="FFFFFF"/>
              </a:solidFill>
              <a:cs typeface="Arial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1" y="1095310"/>
            <a:ext cx="8541385" cy="3241992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59673" y="4721485"/>
            <a:ext cx="210312" cy="201168"/>
          </a:xfrm>
        </p:spPr>
        <p:txBody>
          <a:bodyPr/>
          <a:lstStyle/>
          <a:p>
            <a:fld id="{E4DBDE34-E9B5-E04F-B662-69720E4BCB53}" type="slidenum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28601" y="419485"/>
            <a:ext cx="6760777" cy="70532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grpSp>
        <p:nvGrpSpPr>
          <p:cNvPr id="8" name="Group 7"/>
          <p:cNvGrpSpPr>
            <a:grpSpLocks noChangeAspect="1"/>
          </p:cNvGrpSpPr>
          <p:nvPr userDrawn="1"/>
        </p:nvGrpSpPr>
        <p:grpSpPr>
          <a:xfrm>
            <a:off x="228602" y="78388"/>
            <a:ext cx="567442" cy="229958"/>
            <a:chOff x="1938338" y="2368551"/>
            <a:chExt cx="5260976" cy="2132013"/>
          </a:xfrm>
          <a:solidFill>
            <a:srgbClr val="FFFFFF"/>
          </a:solidFill>
        </p:grpSpPr>
        <p:sp>
          <p:nvSpPr>
            <p:cNvPr id="9" name="Freeform 6"/>
            <p:cNvSpPr>
              <a:spLocks/>
            </p:cNvSpPr>
            <p:nvPr userDrawn="1"/>
          </p:nvSpPr>
          <p:spPr bwMode="auto">
            <a:xfrm>
              <a:off x="5208594" y="2936869"/>
              <a:ext cx="758826" cy="141292"/>
            </a:xfrm>
            <a:custGeom>
              <a:avLst/>
              <a:gdLst>
                <a:gd name="T0" fmla="*/ 0 w 478"/>
                <a:gd name="T1" fmla="*/ 0 h 89"/>
                <a:gd name="T2" fmla="*/ 448 w 478"/>
                <a:gd name="T3" fmla="*/ 0 h 89"/>
                <a:gd name="T4" fmla="*/ 455 w 478"/>
                <a:gd name="T5" fmla="*/ 22 h 89"/>
                <a:gd name="T6" fmla="*/ 461 w 478"/>
                <a:gd name="T7" fmla="*/ 40 h 89"/>
                <a:gd name="T8" fmla="*/ 466 w 478"/>
                <a:gd name="T9" fmla="*/ 56 h 89"/>
                <a:gd name="T10" fmla="*/ 473 w 478"/>
                <a:gd name="T11" fmla="*/ 72 h 89"/>
                <a:gd name="T12" fmla="*/ 478 w 478"/>
                <a:gd name="T13" fmla="*/ 89 h 89"/>
                <a:gd name="T14" fmla="*/ 0 w 478"/>
                <a:gd name="T15" fmla="*/ 89 h 89"/>
                <a:gd name="T16" fmla="*/ 0 w 478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8" h="89">
                  <a:moveTo>
                    <a:pt x="0" y="0"/>
                  </a:moveTo>
                  <a:lnTo>
                    <a:pt x="448" y="0"/>
                  </a:lnTo>
                  <a:lnTo>
                    <a:pt x="455" y="22"/>
                  </a:lnTo>
                  <a:lnTo>
                    <a:pt x="461" y="40"/>
                  </a:lnTo>
                  <a:lnTo>
                    <a:pt x="466" y="56"/>
                  </a:lnTo>
                  <a:lnTo>
                    <a:pt x="473" y="72"/>
                  </a:lnTo>
                  <a:lnTo>
                    <a:pt x="478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 sz="1800" dirty="0">
                <a:solidFill>
                  <a:srgbClr val="121212"/>
                </a:solidFill>
                <a:cs typeface="Arial"/>
              </a:endParaRPr>
            </a:p>
          </p:txBody>
        </p:sp>
        <p:sp>
          <p:nvSpPr>
            <p:cNvPr id="10" name="Freeform 7"/>
            <p:cNvSpPr>
              <a:spLocks/>
            </p:cNvSpPr>
            <p:nvPr/>
          </p:nvSpPr>
          <p:spPr bwMode="auto">
            <a:xfrm>
              <a:off x="6156326" y="2936876"/>
              <a:ext cx="758825" cy="141288"/>
            </a:xfrm>
            <a:custGeom>
              <a:avLst/>
              <a:gdLst>
                <a:gd name="T0" fmla="*/ 30 w 478"/>
                <a:gd name="T1" fmla="*/ 0 h 89"/>
                <a:gd name="T2" fmla="*/ 478 w 478"/>
                <a:gd name="T3" fmla="*/ 0 h 89"/>
                <a:gd name="T4" fmla="*/ 478 w 478"/>
                <a:gd name="T5" fmla="*/ 89 h 89"/>
                <a:gd name="T6" fmla="*/ 0 w 478"/>
                <a:gd name="T7" fmla="*/ 89 h 89"/>
                <a:gd name="T8" fmla="*/ 30 w 478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89">
                  <a:moveTo>
                    <a:pt x="30" y="0"/>
                  </a:moveTo>
                  <a:lnTo>
                    <a:pt x="478" y="0"/>
                  </a:lnTo>
                  <a:lnTo>
                    <a:pt x="478" y="89"/>
                  </a:lnTo>
                  <a:lnTo>
                    <a:pt x="0" y="89"/>
                  </a:ln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 sz="1800" dirty="0">
                <a:solidFill>
                  <a:srgbClr val="121212"/>
                </a:solidFill>
                <a:cs typeface="Arial"/>
              </a:endParaRPr>
            </a:p>
          </p:txBody>
        </p:sp>
        <p:sp>
          <p:nvSpPr>
            <p:cNvPr id="11" name="Freeform 8"/>
            <p:cNvSpPr>
              <a:spLocks/>
            </p:cNvSpPr>
            <p:nvPr/>
          </p:nvSpPr>
          <p:spPr bwMode="auto">
            <a:xfrm>
              <a:off x="5635626" y="3221038"/>
              <a:ext cx="427038" cy="141288"/>
            </a:xfrm>
            <a:custGeom>
              <a:avLst/>
              <a:gdLst>
                <a:gd name="T0" fmla="*/ 0 w 269"/>
                <a:gd name="T1" fmla="*/ 0 h 89"/>
                <a:gd name="T2" fmla="*/ 239 w 269"/>
                <a:gd name="T3" fmla="*/ 0 h 89"/>
                <a:gd name="T4" fmla="*/ 242 w 269"/>
                <a:gd name="T5" fmla="*/ 8 h 89"/>
                <a:gd name="T6" fmla="*/ 245 w 269"/>
                <a:gd name="T7" fmla="*/ 19 h 89"/>
                <a:gd name="T8" fmla="*/ 249 w 269"/>
                <a:gd name="T9" fmla="*/ 31 h 89"/>
                <a:gd name="T10" fmla="*/ 254 w 269"/>
                <a:gd name="T11" fmla="*/ 45 h 89"/>
                <a:gd name="T12" fmla="*/ 258 w 269"/>
                <a:gd name="T13" fmla="*/ 58 h 89"/>
                <a:gd name="T14" fmla="*/ 262 w 269"/>
                <a:gd name="T15" fmla="*/ 70 h 89"/>
                <a:gd name="T16" fmla="*/ 266 w 269"/>
                <a:gd name="T17" fmla="*/ 80 h 89"/>
                <a:gd name="T18" fmla="*/ 268 w 269"/>
                <a:gd name="T19" fmla="*/ 87 h 89"/>
                <a:gd name="T20" fmla="*/ 269 w 269"/>
                <a:gd name="T21" fmla="*/ 89 h 89"/>
                <a:gd name="T22" fmla="*/ 30 w 269"/>
                <a:gd name="T23" fmla="*/ 89 h 89"/>
                <a:gd name="T24" fmla="*/ 27 w 269"/>
                <a:gd name="T25" fmla="*/ 82 h 89"/>
                <a:gd name="T26" fmla="*/ 23 w 269"/>
                <a:gd name="T27" fmla="*/ 71 h 89"/>
                <a:gd name="T28" fmla="*/ 19 w 269"/>
                <a:gd name="T29" fmla="*/ 59 h 89"/>
                <a:gd name="T30" fmla="*/ 15 w 269"/>
                <a:gd name="T31" fmla="*/ 45 h 89"/>
                <a:gd name="T32" fmla="*/ 10 w 269"/>
                <a:gd name="T33" fmla="*/ 32 h 89"/>
                <a:gd name="T34" fmla="*/ 6 w 269"/>
                <a:gd name="T35" fmla="*/ 20 h 89"/>
                <a:gd name="T36" fmla="*/ 3 w 269"/>
                <a:gd name="T37" fmla="*/ 10 h 89"/>
                <a:gd name="T38" fmla="*/ 0 w 269"/>
                <a:gd name="T39" fmla="*/ 3 h 89"/>
                <a:gd name="T40" fmla="*/ 0 w 269"/>
                <a:gd name="T4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69" h="89">
                  <a:moveTo>
                    <a:pt x="0" y="0"/>
                  </a:moveTo>
                  <a:lnTo>
                    <a:pt x="239" y="0"/>
                  </a:lnTo>
                  <a:lnTo>
                    <a:pt x="242" y="8"/>
                  </a:lnTo>
                  <a:lnTo>
                    <a:pt x="245" y="19"/>
                  </a:lnTo>
                  <a:lnTo>
                    <a:pt x="249" y="31"/>
                  </a:lnTo>
                  <a:lnTo>
                    <a:pt x="254" y="45"/>
                  </a:lnTo>
                  <a:lnTo>
                    <a:pt x="258" y="58"/>
                  </a:lnTo>
                  <a:lnTo>
                    <a:pt x="262" y="70"/>
                  </a:lnTo>
                  <a:lnTo>
                    <a:pt x="266" y="80"/>
                  </a:lnTo>
                  <a:lnTo>
                    <a:pt x="268" y="87"/>
                  </a:lnTo>
                  <a:lnTo>
                    <a:pt x="269" y="89"/>
                  </a:lnTo>
                  <a:lnTo>
                    <a:pt x="30" y="89"/>
                  </a:lnTo>
                  <a:lnTo>
                    <a:pt x="27" y="82"/>
                  </a:lnTo>
                  <a:lnTo>
                    <a:pt x="23" y="71"/>
                  </a:lnTo>
                  <a:lnTo>
                    <a:pt x="19" y="59"/>
                  </a:lnTo>
                  <a:lnTo>
                    <a:pt x="15" y="45"/>
                  </a:lnTo>
                  <a:lnTo>
                    <a:pt x="10" y="32"/>
                  </a:lnTo>
                  <a:lnTo>
                    <a:pt x="6" y="20"/>
                  </a:lnTo>
                  <a:lnTo>
                    <a:pt x="3" y="10"/>
                  </a:lnTo>
                  <a:lnTo>
                    <a:pt x="0" y="3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 sz="1800" dirty="0">
                <a:solidFill>
                  <a:srgbClr val="121212"/>
                </a:solidFill>
                <a:cs typeface="Arial"/>
              </a:endParaRPr>
            </a:p>
          </p:txBody>
        </p:sp>
        <p:sp>
          <p:nvSpPr>
            <p:cNvPr id="12" name="Freeform 9"/>
            <p:cNvSpPr>
              <a:spLocks/>
            </p:cNvSpPr>
            <p:nvPr/>
          </p:nvSpPr>
          <p:spPr bwMode="auto">
            <a:xfrm>
              <a:off x="6062663" y="3221038"/>
              <a:ext cx="425450" cy="141288"/>
            </a:xfrm>
            <a:custGeom>
              <a:avLst/>
              <a:gdLst>
                <a:gd name="T0" fmla="*/ 29 w 268"/>
                <a:gd name="T1" fmla="*/ 0 h 89"/>
                <a:gd name="T2" fmla="*/ 268 w 268"/>
                <a:gd name="T3" fmla="*/ 0 h 89"/>
                <a:gd name="T4" fmla="*/ 238 w 268"/>
                <a:gd name="T5" fmla="*/ 89 h 89"/>
                <a:gd name="T6" fmla="*/ 0 w 268"/>
                <a:gd name="T7" fmla="*/ 89 h 89"/>
                <a:gd name="T8" fmla="*/ 29 w 268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8" h="89">
                  <a:moveTo>
                    <a:pt x="29" y="0"/>
                  </a:moveTo>
                  <a:lnTo>
                    <a:pt x="268" y="0"/>
                  </a:lnTo>
                  <a:lnTo>
                    <a:pt x="238" y="89"/>
                  </a:lnTo>
                  <a:lnTo>
                    <a:pt x="0" y="89"/>
                  </a:lnTo>
                  <a:lnTo>
                    <a:pt x="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 sz="1800" dirty="0">
                <a:solidFill>
                  <a:srgbClr val="121212"/>
                </a:solidFill>
                <a:cs typeface="Arial"/>
              </a:endParaRPr>
            </a:p>
          </p:txBody>
        </p:sp>
        <p:sp>
          <p:nvSpPr>
            <p:cNvPr id="13" name="Freeform 10"/>
            <p:cNvSpPr>
              <a:spLocks/>
            </p:cNvSpPr>
            <p:nvPr/>
          </p:nvSpPr>
          <p:spPr bwMode="auto">
            <a:xfrm>
              <a:off x="5730876" y="3505201"/>
              <a:ext cx="663575" cy="142875"/>
            </a:xfrm>
            <a:custGeom>
              <a:avLst/>
              <a:gdLst>
                <a:gd name="T0" fmla="*/ 0 w 418"/>
                <a:gd name="T1" fmla="*/ 0 h 90"/>
                <a:gd name="T2" fmla="*/ 418 w 418"/>
                <a:gd name="T3" fmla="*/ 0 h 90"/>
                <a:gd name="T4" fmla="*/ 388 w 418"/>
                <a:gd name="T5" fmla="*/ 90 h 90"/>
                <a:gd name="T6" fmla="*/ 30 w 418"/>
                <a:gd name="T7" fmla="*/ 90 h 90"/>
                <a:gd name="T8" fmla="*/ 22 w 418"/>
                <a:gd name="T9" fmla="*/ 68 h 90"/>
                <a:gd name="T10" fmla="*/ 16 w 418"/>
                <a:gd name="T11" fmla="*/ 50 h 90"/>
                <a:gd name="T12" fmla="*/ 11 w 418"/>
                <a:gd name="T13" fmla="*/ 34 h 90"/>
                <a:gd name="T14" fmla="*/ 6 w 418"/>
                <a:gd name="T15" fmla="*/ 18 h 90"/>
                <a:gd name="T16" fmla="*/ 0 w 418"/>
                <a:gd name="T1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8" h="90">
                  <a:moveTo>
                    <a:pt x="0" y="0"/>
                  </a:moveTo>
                  <a:lnTo>
                    <a:pt x="418" y="0"/>
                  </a:lnTo>
                  <a:lnTo>
                    <a:pt x="388" y="90"/>
                  </a:lnTo>
                  <a:lnTo>
                    <a:pt x="30" y="90"/>
                  </a:lnTo>
                  <a:lnTo>
                    <a:pt x="22" y="68"/>
                  </a:lnTo>
                  <a:lnTo>
                    <a:pt x="16" y="50"/>
                  </a:lnTo>
                  <a:lnTo>
                    <a:pt x="11" y="34"/>
                  </a:lnTo>
                  <a:lnTo>
                    <a:pt x="6" y="1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 sz="1800" dirty="0">
                <a:solidFill>
                  <a:srgbClr val="121212"/>
                </a:solidFill>
                <a:cs typeface="Arial"/>
              </a:endParaRPr>
            </a:p>
          </p:txBody>
        </p:sp>
        <p:sp>
          <p:nvSpPr>
            <p:cNvPr id="14" name="Rectangle 11"/>
            <p:cNvSpPr>
              <a:spLocks noChangeArrowheads="1"/>
            </p:cNvSpPr>
            <p:nvPr/>
          </p:nvSpPr>
          <p:spPr bwMode="auto">
            <a:xfrm>
              <a:off x="5208588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 sz="1800" dirty="0">
                <a:solidFill>
                  <a:srgbClr val="121212"/>
                </a:solidFill>
                <a:cs typeface="Arial"/>
              </a:endParaRPr>
            </a:p>
          </p:txBody>
        </p:sp>
        <p:sp>
          <p:nvSpPr>
            <p:cNvPr id="15" name="Rectangle 12"/>
            <p:cNvSpPr>
              <a:spLocks noChangeArrowheads="1"/>
            </p:cNvSpPr>
            <p:nvPr/>
          </p:nvSpPr>
          <p:spPr bwMode="auto">
            <a:xfrm>
              <a:off x="6488113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 sz="1800" dirty="0">
                <a:solidFill>
                  <a:srgbClr val="121212"/>
                </a:solidFill>
                <a:cs typeface="Arial"/>
              </a:endParaRPr>
            </a:p>
          </p:txBody>
        </p:sp>
        <p:sp>
          <p:nvSpPr>
            <p:cNvPr id="16" name="Rectangle 13"/>
            <p:cNvSpPr>
              <a:spLocks noChangeArrowheads="1"/>
            </p:cNvSpPr>
            <p:nvPr/>
          </p:nvSpPr>
          <p:spPr bwMode="auto">
            <a:xfrm>
              <a:off x="5208588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 sz="1800" dirty="0">
                <a:solidFill>
                  <a:srgbClr val="121212"/>
                </a:solidFill>
                <a:cs typeface="Arial"/>
              </a:endParaRPr>
            </a:p>
          </p:txBody>
        </p:sp>
        <p:sp>
          <p:nvSpPr>
            <p:cNvPr id="17" name="Rectangle 14"/>
            <p:cNvSpPr>
              <a:spLocks noChangeArrowheads="1"/>
            </p:cNvSpPr>
            <p:nvPr/>
          </p:nvSpPr>
          <p:spPr bwMode="auto">
            <a:xfrm>
              <a:off x="6488113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 sz="1800" dirty="0">
                <a:solidFill>
                  <a:srgbClr val="121212"/>
                </a:solidFill>
                <a:cs typeface="Arial"/>
              </a:endParaRPr>
            </a:p>
          </p:txBody>
        </p:sp>
        <p:sp>
          <p:nvSpPr>
            <p:cNvPr id="18" name="Rectangle 17"/>
            <p:cNvSpPr>
              <a:spLocks noChangeArrowheads="1"/>
            </p:cNvSpPr>
            <p:nvPr/>
          </p:nvSpPr>
          <p:spPr bwMode="auto">
            <a:xfrm>
              <a:off x="5208588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 sz="1800" dirty="0">
                <a:solidFill>
                  <a:srgbClr val="121212"/>
                </a:solidFill>
                <a:cs typeface="Arial"/>
              </a:endParaRPr>
            </a:p>
          </p:txBody>
        </p:sp>
        <p:sp>
          <p:nvSpPr>
            <p:cNvPr id="19" name="Rectangle 18"/>
            <p:cNvSpPr>
              <a:spLocks noChangeArrowheads="1"/>
            </p:cNvSpPr>
            <p:nvPr/>
          </p:nvSpPr>
          <p:spPr bwMode="auto">
            <a:xfrm>
              <a:off x="6488113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 sz="1800" dirty="0">
                <a:solidFill>
                  <a:srgbClr val="121212"/>
                </a:solidFill>
                <a:cs typeface="Arial"/>
              </a:endParaRPr>
            </a:p>
          </p:txBody>
        </p:sp>
        <p:sp>
          <p:nvSpPr>
            <p:cNvPr id="20" name="Rectangle 19"/>
            <p:cNvSpPr>
              <a:spLocks noChangeArrowheads="1"/>
            </p:cNvSpPr>
            <p:nvPr/>
          </p:nvSpPr>
          <p:spPr bwMode="auto">
            <a:xfrm>
              <a:off x="4924426" y="4075113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 sz="1800" dirty="0">
                <a:solidFill>
                  <a:srgbClr val="121212"/>
                </a:solidFill>
                <a:cs typeface="Arial"/>
              </a:endParaRPr>
            </a:p>
          </p:txBody>
        </p:sp>
        <p:sp>
          <p:nvSpPr>
            <p:cNvPr id="21" name="Rectangle 20"/>
            <p:cNvSpPr>
              <a:spLocks noChangeArrowheads="1"/>
            </p:cNvSpPr>
            <p:nvPr/>
          </p:nvSpPr>
          <p:spPr bwMode="auto">
            <a:xfrm>
              <a:off x="4924426" y="4359276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 sz="1800" dirty="0">
                <a:solidFill>
                  <a:srgbClr val="121212"/>
                </a:solidFill>
                <a:cs typeface="Arial"/>
              </a:endParaRPr>
            </a:p>
          </p:txBody>
        </p:sp>
        <p:sp>
          <p:nvSpPr>
            <p:cNvPr id="22" name="Rectangle 19"/>
            <p:cNvSpPr>
              <a:spLocks noChangeArrowheads="1"/>
            </p:cNvSpPr>
            <p:nvPr userDrawn="1"/>
          </p:nvSpPr>
          <p:spPr bwMode="auto">
            <a:xfrm>
              <a:off x="3360743" y="3790954"/>
              <a:ext cx="427045" cy="141292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 sz="1800" dirty="0">
                <a:solidFill>
                  <a:srgbClr val="121212"/>
                </a:solidFill>
                <a:cs typeface="Arial"/>
              </a:endParaRPr>
            </a:p>
          </p:txBody>
        </p:sp>
        <p:sp>
          <p:nvSpPr>
            <p:cNvPr id="23" name="Rectangle 20"/>
            <p:cNvSpPr>
              <a:spLocks noChangeArrowheads="1"/>
            </p:cNvSpPr>
            <p:nvPr/>
          </p:nvSpPr>
          <p:spPr bwMode="auto">
            <a:xfrm>
              <a:off x="3360738" y="2936876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 sz="1800" dirty="0">
                <a:solidFill>
                  <a:srgbClr val="121212"/>
                </a:solidFill>
                <a:cs typeface="Arial"/>
              </a:endParaRPr>
            </a:p>
          </p:txBody>
        </p:sp>
        <p:sp>
          <p:nvSpPr>
            <p:cNvPr id="24" name="Rectangle 21"/>
            <p:cNvSpPr>
              <a:spLocks noChangeArrowheads="1"/>
            </p:cNvSpPr>
            <p:nvPr/>
          </p:nvSpPr>
          <p:spPr bwMode="auto">
            <a:xfrm>
              <a:off x="2222501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 sz="1800" dirty="0">
                <a:solidFill>
                  <a:srgbClr val="121212"/>
                </a:solidFill>
                <a:cs typeface="Arial"/>
              </a:endParaRPr>
            </a:p>
          </p:txBody>
        </p:sp>
        <p:sp>
          <p:nvSpPr>
            <p:cNvPr id="25" name="Rectangle 22"/>
            <p:cNvSpPr>
              <a:spLocks noChangeArrowheads="1"/>
            </p:cNvSpPr>
            <p:nvPr/>
          </p:nvSpPr>
          <p:spPr bwMode="auto">
            <a:xfrm>
              <a:off x="2222501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 sz="1800" dirty="0">
                <a:solidFill>
                  <a:srgbClr val="121212"/>
                </a:solidFill>
                <a:cs typeface="Arial"/>
              </a:endParaRPr>
            </a:p>
          </p:txBody>
        </p:sp>
        <p:sp>
          <p:nvSpPr>
            <p:cNvPr id="26" name="Rectangle 23"/>
            <p:cNvSpPr>
              <a:spLocks noChangeArrowheads="1"/>
            </p:cNvSpPr>
            <p:nvPr/>
          </p:nvSpPr>
          <p:spPr bwMode="auto">
            <a:xfrm>
              <a:off x="2222501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 sz="1800" dirty="0">
                <a:solidFill>
                  <a:srgbClr val="121212"/>
                </a:solidFill>
                <a:cs typeface="Arial"/>
              </a:endParaRPr>
            </a:p>
          </p:txBody>
        </p:sp>
        <p:sp>
          <p:nvSpPr>
            <p:cNvPr id="27" name="Rectangle 24"/>
            <p:cNvSpPr>
              <a:spLocks noChangeArrowheads="1"/>
            </p:cNvSpPr>
            <p:nvPr/>
          </p:nvSpPr>
          <p:spPr bwMode="auto">
            <a:xfrm>
              <a:off x="2222501" y="2936876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 sz="1800" dirty="0">
                <a:solidFill>
                  <a:srgbClr val="121212"/>
                </a:solidFill>
                <a:cs typeface="Arial"/>
              </a:endParaRPr>
            </a:p>
          </p:txBody>
        </p:sp>
        <p:sp>
          <p:nvSpPr>
            <p:cNvPr id="28" name="Rectangle 25"/>
            <p:cNvSpPr>
              <a:spLocks noChangeArrowheads="1"/>
            </p:cNvSpPr>
            <p:nvPr/>
          </p:nvSpPr>
          <p:spPr bwMode="auto">
            <a:xfrm>
              <a:off x="1938338" y="4075113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 sz="1800" dirty="0">
                <a:solidFill>
                  <a:srgbClr val="121212"/>
                </a:solidFill>
                <a:cs typeface="Arial"/>
              </a:endParaRPr>
            </a:p>
          </p:txBody>
        </p:sp>
        <p:sp>
          <p:nvSpPr>
            <p:cNvPr id="29" name="Rectangle 26"/>
            <p:cNvSpPr>
              <a:spLocks noChangeArrowheads="1"/>
            </p:cNvSpPr>
            <p:nvPr/>
          </p:nvSpPr>
          <p:spPr bwMode="auto">
            <a:xfrm>
              <a:off x="1938338" y="4359276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 sz="1800" dirty="0">
                <a:solidFill>
                  <a:srgbClr val="121212"/>
                </a:solidFill>
                <a:cs typeface="Arial"/>
              </a:endParaRPr>
            </a:p>
          </p:txBody>
        </p:sp>
        <p:sp>
          <p:nvSpPr>
            <p:cNvPr id="30" name="Rectangle 27"/>
            <p:cNvSpPr>
              <a:spLocks noChangeArrowheads="1"/>
            </p:cNvSpPr>
            <p:nvPr/>
          </p:nvSpPr>
          <p:spPr bwMode="auto">
            <a:xfrm>
              <a:off x="1938338" y="2368551"/>
              <a:ext cx="995363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 sz="1800" dirty="0">
                <a:solidFill>
                  <a:srgbClr val="121212"/>
                </a:solidFill>
                <a:cs typeface="Arial"/>
              </a:endParaRPr>
            </a:p>
          </p:txBody>
        </p:sp>
        <p:sp>
          <p:nvSpPr>
            <p:cNvPr id="31" name="Rectangle 28"/>
            <p:cNvSpPr>
              <a:spLocks noChangeArrowheads="1"/>
            </p:cNvSpPr>
            <p:nvPr/>
          </p:nvSpPr>
          <p:spPr bwMode="auto">
            <a:xfrm>
              <a:off x="1938338" y="2652713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 sz="1800" dirty="0">
                <a:solidFill>
                  <a:srgbClr val="121212"/>
                </a:solidFill>
                <a:cs typeface="Arial"/>
              </a:endParaRPr>
            </a:p>
          </p:txBody>
        </p:sp>
        <p:sp>
          <p:nvSpPr>
            <p:cNvPr id="32" name="Freeform 29"/>
            <p:cNvSpPr>
              <a:spLocks/>
            </p:cNvSpPr>
            <p:nvPr/>
          </p:nvSpPr>
          <p:spPr bwMode="auto">
            <a:xfrm>
              <a:off x="4924426" y="2368551"/>
              <a:ext cx="854075" cy="142875"/>
            </a:xfrm>
            <a:custGeom>
              <a:avLst/>
              <a:gdLst>
                <a:gd name="T0" fmla="*/ 0 w 538"/>
                <a:gd name="T1" fmla="*/ 0 h 90"/>
                <a:gd name="T2" fmla="*/ 508 w 538"/>
                <a:gd name="T3" fmla="*/ 0 h 90"/>
                <a:gd name="T4" fmla="*/ 514 w 538"/>
                <a:gd name="T5" fmla="*/ 17 h 90"/>
                <a:gd name="T6" fmla="*/ 519 w 538"/>
                <a:gd name="T7" fmla="*/ 33 h 90"/>
                <a:gd name="T8" fmla="*/ 524 w 538"/>
                <a:gd name="T9" fmla="*/ 49 h 90"/>
                <a:gd name="T10" fmla="*/ 530 w 538"/>
                <a:gd name="T11" fmla="*/ 68 h 90"/>
                <a:gd name="T12" fmla="*/ 538 w 538"/>
                <a:gd name="T13" fmla="*/ 90 h 90"/>
                <a:gd name="T14" fmla="*/ 0 w 538"/>
                <a:gd name="T15" fmla="*/ 90 h 90"/>
                <a:gd name="T16" fmla="*/ 0 w 538"/>
                <a:gd name="T1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8" h="90">
                  <a:moveTo>
                    <a:pt x="0" y="0"/>
                  </a:moveTo>
                  <a:lnTo>
                    <a:pt x="508" y="0"/>
                  </a:lnTo>
                  <a:lnTo>
                    <a:pt x="514" y="17"/>
                  </a:lnTo>
                  <a:lnTo>
                    <a:pt x="519" y="33"/>
                  </a:lnTo>
                  <a:lnTo>
                    <a:pt x="524" y="49"/>
                  </a:lnTo>
                  <a:lnTo>
                    <a:pt x="530" y="68"/>
                  </a:lnTo>
                  <a:lnTo>
                    <a:pt x="538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 sz="1800" dirty="0">
                <a:solidFill>
                  <a:srgbClr val="121212"/>
                </a:solidFill>
                <a:cs typeface="Arial"/>
              </a:endParaRPr>
            </a:p>
          </p:txBody>
        </p:sp>
        <p:sp>
          <p:nvSpPr>
            <p:cNvPr id="33" name="Freeform 30"/>
            <p:cNvSpPr>
              <a:spLocks/>
            </p:cNvSpPr>
            <p:nvPr/>
          </p:nvSpPr>
          <p:spPr bwMode="auto">
            <a:xfrm>
              <a:off x="4924426" y="2652713"/>
              <a:ext cx="947738" cy="141288"/>
            </a:xfrm>
            <a:custGeom>
              <a:avLst/>
              <a:gdLst>
                <a:gd name="T0" fmla="*/ 0 w 597"/>
                <a:gd name="T1" fmla="*/ 0 h 89"/>
                <a:gd name="T2" fmla="*/ 567 w 597"/>
                <a:gd name="T3" fmla="*/ 0 h 89"/>
                <a:gd name="T4" fmla="*/ 573 w 597"/>
                <a:gd name="T5" fmla="*/ 17 h 89"/>
                <a:gd name="T6" fmla="*/ 577 w 597"/>
                <a:gd name="T7" fmla="*/ 29 h 89"/>
                <a:gd name="T8" fmla="*/ 581 w 597"/>
                <a:gd name="T9" fmla="*/ 40 h 89"/>
                <a:gd name="T10" fmla="*/ 584 w 597"/>
                <a:gd name="T11" fmla="*/ 50 h 89"/>
                <a:gd name="T12" fmla="*/ 587 w 597"/>
                <a:gd name="T13" fmla="*/ 60 h 89"/>
                <a:gd name="T14" fmla="*/ 592 w 597"/>
                <a:gd name="T15" fmla="*/ 73 h 89"/>
                <a:gd name="T16" fmla="*/ 597 w 597"/>
                <a:gd name="T17" fmla="*/ 89 h 89"/>
                <a:gd name="T18" fmla="*/ 0 w 597"/>
                <a:gd name="T19" fmla="*/ 89 h 89"/>
                <a:gd name="T20" fmla="*/ 0 w 597"/>
                <a:gd name="T2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7" h="89">
                  <a:moveTo>
                    <a:pt x="0" y="0"/>
                  </a:moveTo>
                  <a:lnTo>
                    <a:pt x="567" y="0"/>
                  </a:lnTo>
                  <a:lnTo>
                    <a:pt x="573" y="17"/>
                  </a:lnTo>
                  <a:lnTo>
                    <a:pt x="577" y="29"/>
                  </a:lnTo>
                  <a:lnTo>
                    <a:pt x="581" y="40"/>
                  </a:lnTo>
                  <a:lnTo>
                    <a:pt x="584" y="50"/>
                  </a:lnTo>
                  <a:lnTo>
                    <a:pt x="587" y="60"/>
                  </a:lnTo>
                  <a:lnTo>
                    <a:pt x="592" y="73"/>
                  </a:lnTo>
                  <a:lnTo>
                    <a:pt x="59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 sz="1800" dirty="0">
                <a:solidFill>
                  <a:srgbClr val="121212"/>
                </a:solidFill>
                <a:cs typeface="Arial"/>
              </a:endParaRPr>
            </a:p>
          </p:txBody>
        </p:sp>
        <p:sp>
          <p:nvSpPr>
            <p:cNvPr id="34" name="Freeform 31"/>
            <p:cNvSpPr>
              <a:spLocks/>
            </p:cNvSpPr>
            <p:nvPr/>
          </p:nvSpPr>
          <p:spPr bwMode="auto">
            <a:xfrm>
              <a:off x="6346826" y="2368551"/>
              <a:ext cx="852488" cy="142875"/>
            </a:xfrm>
            <a:custGeom>
              <a:avLst/>
              <a:gdLst>
                <a:gd name="T0" fmla="*/ 30 w 537"/>
                <a:gd name="T1" fmla="*/ 0 h 90"/>
                <a:gd name="T2" fmla="*/ 537 w 537"/>
                <a:gd name="T3" fmla="*/ 0 h 90"/>
                <a:gd name="T4" fmla="*/ 537 w 537"/>
                <a:gd name="T5" fmla="*/ 90 h 90"/>
                <a:gd name="T6" fmla="*/ 0 w 537"/>
                <a:gd name="T7" fmla="*/ 90 h 90"/>
                <a:gd name="T8" fmla="*/ 30 w 537"/>
                <a:gd name="T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7" h="90">
                  <a:moveTo>
                    <a:pt x="30" y="0"/>
                  </a:moveTo>
                  <a:lnTo>
                    <a:pt x="537" y="0"/>
                  </a:lnTo>
                  <a:lnTo>
                    <a:pt x="537" y="90"/>
                  </a:lnTo>
                  <a:lnTo>
                    <a:pt x="0" y="90"/>
                  </a:ln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 sz="1800" dirty="0">
                <a:solidFill>
                  <a:srgbClr val="121212"/>
                </a:solidFill>
                <a:cs typeface="Arial"/>
              </a:endParaRPr>
            </a:p>
          </p:txBody>
        </p:sp>
        <p:sp>
          <p:nvSpPr>
            <p:cNvPr id="35" name="Freeform 32"/>
            <p:cNvSpPr>
              <a:spLocks/>
            </p:cNvSpPr>
            <p:nvPr/>
          </p:nvSpPr>
          <p:spPr bwMode="auto">
            <a:xfrm>
              <a:off x="6253163" y="2652713"/>
              <a:ext cx="946150" cy="141288"/>
            </a:xfrm>
            <a:custGeom>
              <a:avLst/>
              <a:gdLst>
                <a:gd name="T0" fmla="*/ 29 w 596"/>
                <a:gd name="T1" fmla="*/ 0 h 89"/>
                <a:gd name="T2" fmla="*/ 596 w 596"/>
                <a:gd name="T3" fmla="*/ 0 h 89"/>
                <a:gd name="T4" fmla="*/ 596 w 596"/>
                <a:gd name="T5" fmla="*/ 89 h 89"/>
                <a:gd name="T6" fmla="*/ 0 w 596"/>
                <a:gd name="T7" fmla="*/ 89 h 89"/>
                <a:gd name="T8" fmla="*/ 29 w 596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6" h="89">
                  <a:moveTo>
                    <a:pt x="29" y="0"/>
                  </a:moveTo>
                  <a:lnTo>
                    <a:pt x="596" y="0"/>
                  </a:lnTo>
                  <a:lnTo>
                    <a:pt x="596" y="89"/>
                  </a:lnTo>
                  <a:lnTo>
                    <a:pt x="0" y="89"/>
                  </a:lnTo>
                  <a:lnTo>
                    <a:pt x="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 sz="1800" dirty="0">
                <a:solidFill>
                  <a:srgbClr val="121212"/>
                </a:solidFill>
                <a:cs typeface="Arial"/>
              </a:endParaRPr>
            </a:p>
          </p:txBody>
        </p:sp>
        <p:sp>
          <p:nvSpPr>
            <p:cNvPr id="36" name="Rectangle 33"/>
            <p:cNvSpPr>
              <a:spLocks noChangeArrowheads="1"/>
            </p:cNvSpPr>
            <p:nvPr/>
          </p:nvSpPr>
          <p:spPr bwMode="auto">
            <a:xfrm>
              <a:off x="6488113" y="4075113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 sz="1800" dirty="0">
                <a:solidFill>
                  <a:srgbClr val="121212"/>
                </a:solidFill>
                <a:cs typeface="Arial"/>
              </a:endParaRPr>
            </a:p>
          </p:txBody>
        </p:sp>
        <p:sp>
          <p:nvSpPr>
            <p:cNvPr id="37" name="Rectangle 34"/>
            <p:cNvSpPr>
              <a:spLocks noChangeArrowheads="1"/>
            </p:cNvSpPr>
            <p:nvPr/>
          </p:nvSpPr>
          <p:spPr bwMode="auto">
            <a:xfrm>
              <a:off x="6488113" y="4359276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 sz="1800" dirty="0">
                <a:solidFill>
                  <a:srgbClr val="121212"/>
                </a:solidFill>
                <a:cs typeface="Arial"/>
              </a:endParaRPr>
            </a:p>
          </p:txBody>
        </p:sp>
        <p:sp>
          <p:nvSpPr>
            <p:cNvPr id="38" name="Freeform 35"/>
            <p:cNvSpPr>
              <a:spLocks/>
            </p:cNvSpPr>
            <p:nvPr/>
          </p:nvSpPr>
          <p:spPr bwMode="auto">
            <a:xfrm>
              <a:off x="6015038" y="4359276"/>
              <a:ext cx="93663" cy="141288"/>
            </a:xfrm>
            <a:custGeom>
              <a:avLst/>
              <a:gdLst>
                <a:gd name="T0" fmla="*/ 0 w 59"/>
                <a:gd name="T1" fmla="*/ 0 h 89"/>
                <a:gd name="T2" fmla="*/ 59 w 59"/>
                <a:gd name="T3" fmla="*/ 0 h 89"/>
                <a:gd name="T4" fmla="*/ 30 w 59"/>
                <a:gd name="T5" fmla="*/ 89 h 89"/>
                <a:gd name="T6" fmla="*/ 29 w 59"/>
                <a:gd name="T7" fmla="*/ 86 h 89"/>
                <a:gd name="T8" fmla="*/ 27 w 59"/>
                <a:gd name="T9" fmla="*/ 80 h 89"/>
                <a:gd name="T10" fmla="*/ 23 w 59"/>
                <a:gd name="T11" fmla="*/ 70 h 89"/>
                <a:gd name="T12" fmla="*/ 19 w 59"/>
                <a:gd name="T13" fmla="*/ 58 h 89"/>
                <a:gd name="T14" fmla="*/ 15 w 59"/>
                <a:gd name="T15" fmla="*/ 44 h 89"/>
                <a:gd name="T16" fmla="*/ 10 w 59"/>
                <a:gd name="T17" fmla="*/ 31 h 89"/>
                <a:gd name="T18" fmla="*/ 6 w 59"/>
                <a:gd name="T19" fmla="*/ 18 h 89"/>
                <a:gd name="T20" fmla="*/ 3 w 59"/>
                <a:gd name="T21" fmla="*/ 8 h 89"/>
                <a:gd name="T22" fmla="*/ 0 w 59"/>
                <a:gd name="T2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9" h="89">
                  <a:moveTo>
                    <a:pt x="0" y="0"/>
                  </a:moveTo>
                  <a:lnTo>
                    <a:pt x="59" y="0"/>
                  </a:lnTo>
                  <a:lnTo>
                    <a:pt x="30" y="89"/>
                  </a:lnTo>
                  <a:lnTo>
                    <a:pt x="29" y="86"/>
                  </a:lnTo>
                  <a:lnTo>
                    <a:pt x="27" y="80"/>
                  </a:lnTo>
                  <a:lnTo>
                    <a:pt x="23" y="70"/>
                  </a:lnTo>
                  <a:lnTo>
                    <a:pt x="19" y="58"/>
                  </a:lnTo>
                  <a:lnTo>
                    <a:pt x="15" y="44"/>
                  </a:lnTo>
                  <a:lnTo>
                    <a:pt x="10" y="31"/>
                  </a:lnTo>
                  <a:lnTo>
                    <a:pt x="6" y="18"/>
                  </a:lnTo>
                  <a:lnTo>
                    <a:pt x="3" y="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 sz="1800" dirty="0">
                <a:solidFill>
                  <a:srgbClr val="121212"/>
                </a:solidFill>
                <a:cs typeface="Arial"/>
              </a:endParaRPr>
            </a:p>
          </p:txBody>
        </p:sp>
        <p:sp>
          <p:nvSpPr>
            <p:cNvPr id="39" name="Freeform 36"/>
            <p:cNvSpPr>
              <a:spLocks/>
            </p:cNvSpPr>
            <p:nvPr/>
          </p:nvSpPr>
          <p:spPr bwMode="auto">
            <a:xfrm>
              <a:off x="5919788" y="4075113"/>
              <a:ext cx="284163" cy="141288"/>
            </a:xfrm>
            <a:custGeom>
              <a:avLst/>
              <a:gdLst>
                <a:gd name="T0" fmla="*/ 0 w 179"/>
                <a:gd name="T1" fmla="*/ 0 h 89"/>
                <a:gd name="T2" fmla="*/ 179 w 179"/>
                <a:gd name="T3" fmla="*/ 0 h 89"/>
                <a:gd name="T4" fmla="*/ 149 w 179"/>
                <a:gd name="T5" fmla="*/ 89 h 89"/>
                <a:gd name="T6" fmla="*/ 30 w 179"/>
                <a:gd name="T7" fmla="*/ 89 h 89"/>
                <a:gd name="T8" fmla="*/ 25 w 179"/>
                <a:gd name="T9" fmla="*/ 72 h 89"/>
                <a:gd name="T10" fmla="*/ 18 w 179"/>
                <a:gd name="T11" fmla="*/ 56 h 89"/>
                <a:gd name="T12" fmla="*/ 13 w 179"/>
                <a:gd name="T13" fmla="*/ 39 h 89"/>
                <a:gd name="T14" fmla="*/ 7 w 179"/>
                <a:gd name="T15" fmla="*/ 21 h 89"/>
                <a:gd name="T16" fmla="*/ 0 w 179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9" h="89">
                  <a:moveTo>
                    <a:pt x="0" y="0"/>
                  </a:moveTo>
                  <a:lnTo>
                    <a:pt x="179" y="0"/>
                  </a:lnTo>
                  <a:lnTo>
                    <a:pt x="149" y="89"/>
                  </a:lnTo>
                  <a:lnTo>
                    <a:pt x="30" y="89"/>
                  </a:lnTo>
                  <a:lnTo>
                    <a:pt x="25" y="72"/>
                  </a:lnTo>
                  <a:lnTo>
                    <a:pt x="18" y="56"/>
                  </a:lnTo>
                  <a:lnTo>
                    <a:pt x="13" y="39"/>
                  </a:lnTo>
                  <a:lnTo>
                    <a:pt x="7" y="2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 sz="1800" dirty="0">
                <a:solidFill>
                  <a:srgbClr val="121212"/>
                </a:solidFill>
                <a:cs typeface="Arial"/>
              </a:endParaRPr>
            </a:p>
          </p:txBody>
        </p:sp>
        <p:sp>
          <p:nvSpPr>
            <p:cNvPr id="40" name="Freeform 37"/>
            <p:cNvSpPr>
              <a:spLocks/>
            </p:cNvSpPr>
            <p:nvPr/>
          </p:nvSpPr>
          <p:spPr bwMode="auto">
            <a:xfrm>
              <a:off x="5824538" y="3790951"/>
              <a:ext cx="474663" cy="141288"/>
            </a:xfrm>
            <a:custGeom>
              <a:avLst/>
              <a:gdLst>
                <a:gd name="T0" fmla="*/ 0 w 299"/>
                <a:gd name="T1" fmla="*/ 0 h 89"/>
                <a:gd name="T2" fmla="*/ 299 w 299"/>
                <a:gd name="T3" fmla="*/ 0 h 89"/>
                <a:gd name="T4" fmla="*/ 270 w 299"/>
                <a:gd name="T5" fmla="*/ 89 h 89"/>
                <a:gd name="T6" fmla="*/ 30 w 299"/>
                <a:gd name="T7" fmla="*/ 89 h 89"/>
                <a:gd name="T8" fmla="*/ 25 w 299"/>
                <a:gd name="T9" fmla="*/ 72 h 89"/>
                <a:gd name="T10" fmla="*/ 20 w 299"/>
                <a:gd name="T11" fmla="*/ 59 h 89"/>
                <a:gd name="T12" fmla="*/ 17 w 299"/>
                <a:gd name="T13" fmla="*/ 49 h 89"/>
                <a:gd name="T14" fmla="*/ 14 w 299"/>
                <a:gd name="T15" fmla="*/ 39 h 89"/>
                <a:gd name="T16" fmla="*/ 10 w 299"/>
                <a:gd name="T17" fmla="*/ 29 h 89"/>
                <a:gd name="T18" fmla="*/ 6 w 299"/>
                <a:gd name="T19" fmla="*/ 16 h 89"/>
                <a:gd name="T20" fmla="*/ 0 w 299"/>
                <a:gd name="T2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9" h="89">
                  <a:moveTo>
                    <a:pt x="0" y="0"/>
                  </a:moveTo>
                  <a:lnTo>
                    <a:pt x="299" y="0"/>
                  </a:lnTo>
                  <a:lnTo>
                    <a:pt x="270" y="89"/>
                  </a:lnTo>
                  <a:lnTo>
                    <a:pt x="30" y="89"/>
                  </a:lnTo>
                  <a:lnTo>
                    <a:pt x="25" y="72"/>
                  </a:lnTo>
                  <a:lnTo>
                    <a:pt x="20" y="59"/>
                  </a:lnTo>
                  <a:lnTo>
                    <a:pt x="17" y="49"/>
                  </a:lnTo>
                  <a:lnTo>
                    <a:pt x="14" y="39"/>
                  </a:lnTo>
                  <a:lnTo>
                    <a:pt x="10" y="29"/>
                  </a:lnTo>
                  <a:lnTo>
                    <a:pt x="6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 sz="1800" dirty="0">
                <a:solidFill>
                  <a:srgbClr val="121212"/>
                </a:solidFill>
                <a:cs typeface="Arial"/>
              </a:endParaRPr>
            </a:p>
          </p:txBody>
        </p:sp>
        <p:sp>
          <p:nvSpPr>
            <p:cNvPr id="41" name="Freeform 38"/>
            <p:cNvSpPr>
              <a:spLocks/>
            </p:cNvSpPr>
            <p:nvPr/>
          </p:nvSpPr>
          <p:spPr bwMode="auto">
            <a:xfrm>
              <a:off x="3360738" y="3505201"/>
              <a:ext cx="1344613" cy="142875"/>
            </a:xfrm>
            <a:custGeom>
              <a:avLst/>
              <a:gdLst>
                <a:gd name="T0" fmla="*/ 0 w 847"/>
                <a:gd name="T1" fmla="*/ 0 h 90"/>
                <a:gd name="T2" fmla="*/ 774 w 847"/>
                <a:gd name="T3" fmla="*/ 0 h 90"/>
                <a:gd name="T4" fmla="*/ 802 w 847"/>
                <a:gd name="T5" fmla="*/ 27 h 90"/>
                <a:gd name="T6" fmla="*/ 826 w 847"/>
                <a:gd name="T7" fmla="*/ 57 h 90"/>
                <a:gd name="T8" fmla="*/ 847 w 847"/>
                <a:gd name="T9" fmla="*/ 90 h 90"/>
                <a:gd name="T10" fmla="*/ 0 w 847"/>
                <a:gd name="T11" fmla="*/ 90 h 90"/>
                <a:gd name="T12" fmla="*/ 0 w 847"/>
                <a:gd name="T13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7" h="90">
                  <a:moveTo>
                    <a:pt x="0" y="0"/>
                  </a:moveTo>
                  <a:lnTo>
                    <a:pt x="774" y="0"/>
                  </a:lnTo>
                  <a:lnTo>
                    <a:pt x="802" y="27"/>
                  </a:lnTo>
                  <a:lnTo>
                    <a:pt x="826" y="57"/>
                  </a:lnTo>
                  <a:lnTo>
                    <a:pt x="847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 sz="1800" dirty="0">
                <a:solidFill>
                  <a:srgbClr val="121212"/>
                </a:solidFill>
                <a:cs typeface="Arial"/>
              </a:endParaRPr>
            </a:p>
          </p:txBody>
        </p:sp>
        <p:sp>
          <p:nvSpPr>
            <p:cNvPr id="42" name="Freeform 39"/>
            <p:cNvSpPr>
              <a:spLocks/>
            </p:cNvSpPr>
            <p:nvPr/>
          </p:nvSpPr>
          <p:spPr bwMode="auto">
            <a:xfrm>
              <a:off x="4213226" y="3790951"/>
              <a:ext cx="568325" cy="141288"/>
            </a:xfrm>
            <a:custGeom>
              <a:avLst/>
              <a:gdLst>
                <a:gd name="T0" fmla="*/ 0 w 358"/>
                <a:gd name="T1" fmla="*/ 0 h 89"/>
                <a:gd name="T2" fmla="*/ 347 w 358"/>
                <a:gd name="T3" fmla="*/ 0 h 89"/>
                <a:gd name="T4" fmla="*/ 355 w 358"/>
                <a:gd name="T5" fmla="*/ 43 h 89"/>
                <a:gd name="T6" fmla="*/ 358 w 358"/>
                <a:gd name="T7" fmla="*/ 89 h 89"/>
                <a:gd name="T8" fmla="*/ 0 w 358"/>
                <a:gd name="T9" fmla="*/ 89 h 89"/>
                <a:gd name="T10" fmla="*/ 0 w 358"/>
                <a:gd name="T1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" h="89">
                  <a:moveTo>
                    <a:pt x="0" y="0"/>
                  </a:moveTo>
                  <a:lnTo>
                    <a:pt x="347" y="0"/>
                  </a:lnTo>
                  <a:lnTo>
                    <a:pt x="355" y="43"/>
                  </a:lnTo>
                  <a:lnTo>
                    <a:pt x="358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 sz="1800" dirty="0">
                <a:solidFill>
                  <a:srgbClr val="121212"/>
                </a:solidFill>
                <a:cs typeface="Arial"/>
              </a:endParaRPr>
            </a:p>
          </p:txBody>
        </p:sp>
        <p:sp>
          <p:nvSpPr>
            <p:cNvPr id="43" name="Freeform 40"/>
            <p:cNvSpPr>
              <a:spLocks/>
            </p:cNvSpPr>
            <p:nvPr userDrawn="1"/>
          </p:nvSpPr>
          <p:spPr bwMode="auto">
            <a:xfrm>
              <a:off x="3074988" y="4075113"/>
              <a:ext cx="1689100" cy="141288"/>
            </a:xfrm>
            <a:custGeom>
              <a:avLst/>
              <a:gdLst>
                <a:gd name="T0" fmla="*/ 0 w 1064"/>
                <a:gd name="T1" fmla="*/ 0 h 89"/>
                <a:gd name="T2" fmla="*/ 1064 w 1064"/>
                <a:gd name="T3" fmla="*/ 0 h 89"/>
                <a:gd name="T4" fmla="*/ 1054 w 1064"/>
                <a:gd name="T5" fmla="*/ 31 h 89"/>
                <a:gd name="T6" fmla="*/ 1042 w 1064"/>
                <a:gd name="T7" fmla="*/ 60 h 89"/>
                <a:gd name="T8" fmla="*/ 1027 w 1064"/>
                <a:gd name="T9" fmla="*/ 89 h 89"/>
                <a:gd name="T10" fmla="*/ 0 w 1064"/>
                <a:gd name="T11" fmla="*/ 89 h 89"/>
                <a:gd name="T12" fmla="*/ 0 w 1064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4" h="89">
                  <a:moveTo>
                    <a:pt x="0" y="0"/>
                  </a:moveTo>
                  <a:lnTo>
                    <a:pt x="1064" y="0"/>
                  </a:lnTo>
                  <a:lnTo>
                    <a:pt x="1054" y="31"/>
                  </a:lnTo>
                  <a:lnTo>
                    <a:pt x="1042" y="60"/>
                  </a:lnTo>
                  <a:lnTo>
                    <a:pt x="102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 sz="1800" dirty="0">
                <a:solidFill>
                  <a:srgbClr val="121212"/>
                </a:solidFill>
                <a:cs typeface="Arial"/>
              </a:endParaRPr>
            </a:p>
          </p:txBody>
        </p:sp>
        <p:sp>
          <p:nvSpPr>
            <p:cNvPr id="44" name="Freeform 41"/>
            <p:cNvSpPr>
              <a:spLocks/>
            </p:cNvSpPr>
            <p:nvPr/>
          </p:nvSpPr>
          <p:spPr bwMode="auto">
            <a:xfrm>
              <a:off x="3074988" y="4359276"/>
              <a:ext cx="1516063" cy="141288"/>
            </a:xfrm>
            <a:custGeom>
              <a:avLst/>
              <a:gdLst>
                <a:gd name="T0" fmla="*/ 0 w 955"/>
                <a:gd name="T1" fmla="*/ 0 h 89"/>
                <a:gd name="T2" fmla="*/ 955 w 955"/>
                <a:gd name="T3" fmla="*/ 0 h 89"/>
                <a:gd name="T4" fmla="*/ 921 w 955"/>
                <a:gd name="T5" fmla="*/ 26 h 89"/>
                <a:gd name="T6" fmla="*/ 885 w 955"/>
                <a:gd name="T7" fmla="*/ 48 h 89"/>
                <a:gd name="T8" fmla="*/ 846 w 955"/>
                <a:gd name="T9" fmla="*/ 65 h 89"/>
                <a:gd name="T10" fmla="*/ 805 w 955"/>
                <a:gd name="T11" fmla="*/ 78 h 89"/>
                <a:gd name="T12" fmla="*/ 761 w 955"/>
                <a:gd name="T13" fmla="*/ 86 h 89"/>
                <a:gd name="T14" fmla="*/ 717 w 955"/>
                <a:gd name="T15" fmla="*/ 89 h 89"/>
                <a:gd name="T16" fmla="*/ 0 w 955"/>
                <a:gd name="T17" fmla="*/ 89 h 89"/>
                <a:gd name="T18" fmla="*/ 0 w 955"/>
                <a:gd name="T1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5" h="89">
                  <a:moveTo>
                    <a:pt x="0" y="0"/>
                  </a:moveTo>
                  <a:lnTo>
                    <a:pt x="955" y="0"/>
                  </a:lnTo>
                  <a:lnTo>
                    <a:pt x="921" y="26"/>
                  </a:lnTo>
                  <a:lnTo>
                    <a:pt x="885" y="48"/>
                  </a:lnTo>
                  <a:lnTo>
                    <a:pt x="846" y="65"/>
                  </a:lnTo>
                  <a:lnTo>
                    <a:pt x="805" y="78"/>
                  </a:lnTo>
                  <a:lnTo>
                    <a:pt x="761" y="86"/>
                  </a:lnTo>
                  <a:lnTo>
                    <a:pt x="71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 sz="1800" dirty="0">
                <a:solidFill>
                  <a:srgbClr val="121212"/>
                </a:solidFill>
                <a:cs typeface="Arial"/>
              </a:endParaRPr>
            </a:p>
          </p:txBody>
        </p:sp>
        <p:sp>
          <p:nvSpPr>
            <p:cNvPr id="45" name="Freeform 42"/>
            <p:cNvSpPr>
              <a:spLocks/>
            </p:cNvSpPr>
            <p:nvPr/>
          </p:nvSpPr>
          <p:spPr bwMode="auto">
            <a:xfrm>
              <a:off x="3360738" y="3221038"/>
              <a:ext cx="1344613" cy="141288"/>
            </a:xfrm>
            <a:custGeom>
              <a:avLst/>
              <a:gdLst>
                <a:gd name="T0" fmla="*/ 0 w 847"/>
                <a:gd name="T1" fmla="*/ 0 h 89"/>
                <a:gd name="T2" fmla="*/ 847 w 847"/>
                <a:gd name="T3" fmla="*/ 0 h 89"/>
                <a:gd name="T4" fmla="*/ 826 w 847"/>
                <a:gd name="T5" fmla="*/ 33 h 89"/>
                <a:gd name="T6" fmla="*/ 802 w 847"/>
                <a:gd name="T7" fmla="*/ 62 h 89"/>
                <a:gd name="T8" fmla="*/ 775 w 847"/>
                <a:gd name="T9" fmla="*/ 89 h 89"/>
                <a:gd name="T10" fmla="*/ 0 w 847"/>
                <a:gd name="T11" fmla="*/ 89 h 89"/>
                <a:gd name="T12" fmla="*/ 0 w 847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7" h="89">
                  <a:moveTo>
                    <a:pt x="0" y="0"/>
                  </a:moveTo>
                  <a:lnTo>
                    <a:pt x="847" y="0"/>
                  </a:lnTo>
                  <a:lnTo>
                    <a:pt x="826" y="33"/>
                  </a:lnTo>
                  <a:lnTo>
                    <a:pt x="802" y="62"/>
                  </a:lnTo>
                  <a:lnTo>
                    <a:pt x="775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 sz="1800" dirty="0">
                <a:solidFill>
                  <a:srgbClr val="121212"/>
                </a:solidFill>
                <a:cs typeface="Arial"/>
              </a:endParaRPr>
            </a:p>
          </p:txBody>
        </p:sp>
        <p:sp>
          <p:nvSpPr>
            <p:cNvPr id="46" name="Freeform 43"/>
            <p:cNvSpPr>
              <a:spLocks/>
            </p:cNvSpPr>
            <p:nvPr/>
          </p:nvSpPr>
          <p:spPr bwMode="auto">
            <a:xfrm>
              <a:off x="4213226" y="2936876"/>
              <a:ext cx="568325" cy="141288"/>
            </a:xfrm>
            <a:custGeom>
              <a:avLst/>
              <a:gdLst>
                <a:gd name="T0" fmla="*/ 0 w 358"/>
                <a:gd name="T1" fmla="*/ 0 h 89"/>
                <a:gd name="T2" fmla="*/ 358 w 358"/>
                <a:gd name="T3" fmla="*/ 0 h 89"/>
                <a:gd name="T4" fmla="*/ 355 w 358"/>
                <a:gd name="T5" fmla="*/ 46 h 89"/>
                <a:gd name="T6" fmla="*/ 347 w 358"/>
                <a:gd name="T7" fmla="*/ 89 h 89"/>
                <a:gd name="T8" fmla="*/ 0 w 358"/>
                <a:gd name="T9" fmla="*/ 89 h 89"/>
                <a:gd name="T10" fmla="*/ 0 w 358"/>
                <a:gd name="T1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" h="89">
                  <a:moveTo>
                    <a:pt x="0" y="0"/>
                  </a:moveTo>
                  <a:lnTo>
                    <a:pt x="358" y="0"/>
                  </a:lnTo>
                  <a:lnTo>
                    <a:pt x="355" y="46"/>
                  </a:lnTo>
                  <a:lnTo>
                    <a:pt x="34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 sz="1800" dirty="0">
                <a:solidFill>
                  <a:srgbClr val="121212"/>
                </a:solidFill>
                <a:cs typeface="Arial"/>
              </a:endParaRPr>
            </a:p>
          </p:txBody>
        </p:sp>
        <p:sp>
          <p:nvSpPr>
            <p:cNvPr id="47" name="Freeform 44"/>
            <p:cNvSpPr>
              <a:spLocks/>
            </p:cNvSpPr>
            <p:nvPr/>
          </p:nvSpPr>
          <p:spPr bwMode="auto">
            <a:xfrm>
              <a:off x="3074988" y="2368551"/>
              <a:ext cx="1516063" cy="142875"/>
            </a:xfrm>
            <a:custGeom>
              <a:avLst/>
              <a:gdLst>
                <a:gd name="T0" fmla="*/ 0 w 955"/>
                <a:gd name="T1" fmla="*/ 0 h 90"/>
                <a:gd name="T2" fmla="*/ 717 w 955"/>
                <a:gd name="T3" fmla="*/ 0 h 90"/>
                <a:gd name="T4" fmla="*/ 761 w 955"/>
                <a:gd name="T5" fmla="*/ 3 h 90"/>
                <a:gd name="T6" fmla="*/ 805 w 955"/>
                <a:gd name="T7" fmla="*/ 11 h 90"/>
                <a:gd name="T8" fmla="*/ 846 w 955"/>
                <a:gd name="T9" fmla="*/ 24 h 90"/>
                <a:gd name="T10" fmla="*/ 885 w 955"/>
                <a:gd name="T11" fmla="*/ 41 h 90"/>
                <a:gd name="T12" fmla="*/ 921 w 955"/>
                <a:gd name="T13" fmla="*/ 63 h 90"/>
                <a:gd name="T14" fmla="*/ 955 w 955"/>
                <a:gd name="T15" fmla="*/ 90 h 90"/>
                <a:gd name="T16" fmla="*/ 0 w 955"/>
                <a:gd name="T17" fmla="*/ 90 h 90"/>
                <a:gd name="T18" fmla="*/ 0 w 955"/>
                <a:gd name="T1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5" h="90">
                  <a:moveTo>
                    <a:pt x="0" y="0"/>
                  </a:moveTo>
                  <a:lnTo>
                    <a:pt x="717" y="0"/>
                  </a:lnTo>
                  <a:lnTo>
                    <a:pt x="761" y="3"/>
                  </a:lnTo>
                  <a:lnTo>
                    <a:pt x="805" y="11"/>
                  </a:lnTo>
                  <a:lnTo>
                    <a:pt x="846" y="24"/>
                  </a:lnTo>
                  <a:lnTo>
                    <a:pt x="885" y="41"/>
                  </a:lnTo>
                  <a:lnTo>
                    <a:pt x="921" y="63"/>
                  </a:lnTo>
                  <a:lnTo>
                    <a:pt x="955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 sz="1800" dirty="0">
                <a:solidFill>
                  <a:srgbClr val="121212"/>
                </a:solidFill>
                <a:cs typeface="Arial"/>
              </a:endParaRPr>
            </a:p>
          </p:txBody>
        </p:sp>
        <p:sp>
          <p:nvSpPr>
            <p:cNvPr id="48" name="Freeform 45"/>
            <p:cNvSpPr>
              <a:spLocks/>
            </p:cNvSpPr>
            <p:nvPr/>
          </p:nvSpPr>
          <p:spPr bwMode="auto">
            <a:xfrm>
              <a:off x="3074988" y="2652713"/>
              <a:ext cx="1689100" cy="141288"/>
            </a:xfrm>
            <a:custGeom>
              <a:avLst/>
              <a:gdLst>
                <a:gd name="T0" fmla="*/ 0 w 1064"/>
                <a:gd name="T1" fmla="*/ 0 h 89"/>
                <a:gd name="T2" fmla="*/ 1027 w 1064"/>
                <a:gd name="T3" fmla="*/ 0 h 89"/>
                <a:gd name="T4" fmla="*/ 1042 w 1064"/>
                <a:gd name="T5" fmla="*/ 28 h 89"/>
                <a:gd name="T6" fmla="*/ 1054 w 1064"/>
                <a:gd name="T7" fmla="*/ 58 h 89"/>
                <a:gd name="T8" fmla="*/ 1064 w 1064"/>
                <a:gd name="T9" fmla="*/ 89 h 89"/>
                <a:gd name="T10" fmla="*/ 0 w 1064"/>
                <a:gd name="T11" fmla="*/ 89 h 89"/>
                <a:gd name="T12" fmla="*/ 0 w 1064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4" h="89">
                  <a:moveTo>
                    <a:pt x="0" y="0"/>
                  </a:moveTo>
                  <a:lnTo>
                    <a:pt x="1027" y="0"/>
                  </a:lnTo>
                  <a:lnTo>
                    <a:pt x="1042" y="28"/>
                  </a:lnTo>
                  <a:lnTo>
                    <a:pt x="1054" y="58"/>
                  </a:lnTo>
                  <a:lnTo>
                    <a:pt x="1064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 sz="1800" dirty="0">
                <a:solidFill>
                  <a:srgbClr val="121212"/>
                </a:solidFill>
                <a:cs typeface="Arial"/>
              </a:endParaRPr>
            </a:p>
          </p:txBody>
        </p:sp>
      </p:grpSp>
      <p:pic>
        <p:nvPicPr>
          <p:cNvPr id="49" name="Picture 4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74394" y="0"/>
            <a:ext cx="469605" cy="563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982418"/>
      </p:ext>
    </p:extLst>
  </p:cSld>
  <p:clrMapOvr>
    <a:masterClrMapping/>
  </p:clrMapOvr>
</p:sldLayout>
</file>

<file path=ppt/slideLayouts/slideLayout4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above) + content (2-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097280"/>
            <a:ext cx="4251960" cy="32419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570D9-6E3C-7942-8F22-FC1D6FD304D4}" type="datetime1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8/12/25</a:t>
            </a:fld>
            <a:endParaRPr lang="en-US" dirty="0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xxx / </a:t>
            </a:r>
            <a:r>
              <a:rPr lang="de-DE" dirty="0" err="1">
                <a:solidFill>
                  <a:srgbClr val="121212">
                    <a:tint val="75000"/>
                  </a:srgbClr>
                </a:solidFill>
              </a:rPr>
              <a:t>Presentation</a:t>
            </a:r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 Title / Date</a:t>
            </a:r>
            <a:endParaRPr lang="en-US" dirty="0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28601" y="173736"/>
            <a:ext cx="4474777" cy="914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4"/>
          </p:nvPr>
        </p:nvSpPr>
        <p:spPr>
          <a:xfrm>
            <a:off x="4568793" y="1097280"/>
            <a:ext cx="4251960" cy="32419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2986516"/>
      </p:ext>
    </p:extLst>
  </p:cSld>
  <p:clrMapOvr>
    <a:masterClrMapping/>
  </p:clrMapOvr>
</p:sldLayout>
</file>

<file path=ppt/slideLayouts/slideLayout4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above) + content (3-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097280"/>
            <a:ext cx="2834640" cy="32419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570D9-6E3C-7942-8F22-FC1D6FD304D4}" type="datetime1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8/12/25</a:t>
            </a:fld>
            <a:endParaRPr lang="en-US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xxx / </a:t>
            </a:r>
            <a:r>
              <a:rPr lang="de-DE" dirty="0" err="1">
                <a:solidFill>
                  <a:srgbClr val="121212">
                    <a:tint val="75000"/>
                  </a:srgbClr>
                </a:solidFill>
              </a:rPr>
              <a:t>Presentation</a:t>
            </a:r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 Title / Date</a:t>
            </a:r>
            <a:endParaRPr lang="en-US" dirty="0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28601" y="173736"/>
            <a:ext cx="4474777" cy="914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3"/>
          </p:nvPr>
        </p:nvSpPr>
        <p:spPr>
          <a:xfrm>
            <a:off x="6019152" y="1097280"/>
            <a:ext cx="2834640" cy="32419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4"/>
          </p:nvPr>
        </p:nvSpPr>
        <p:spPr>
          <a:xfrm>
            <a:off x="3126701" y="1097280"/>
            <a:ext cx="2834640" cy="32419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96971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D69C789E-4961-AB4E-A68B-EA0914E04EAA}"/>
              </a:ext>
            </a:extLst>
          </p:cNvPr>
          <p:cNvSpPr txBox="1">
            <a:spLocks/>
          </p:cNvSpPr>
          <p:nvPr userDrawn="1"/>
        </p:nvSpPr>
        <p:spPr bwMode="auto">
          <a:xfrm>
            <a:off x="457200" y="766763"/>
            <a:ext cx="8229600" cy="320675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/>
          </a:extLst>
        </p:spPr>
        <p:txBody>
          <a:bodyPr lIns="0" tIns="0" rIns="0" bIns="0"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266"/>
                </a:solidFill>
                <a:latin typeface="+mj-lt"/>
                <a:ea typeface="+mj-ea"/>
                <a:cs typeface="ＭＳ Ｐゴシック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266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266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266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266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266"/>
                </a:solidFill>
                <a:latin typeface="Arial" charset="0"/>
                <a:ea typeface="ＭＳ Ｐゴシック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266"/>
                </a:solidFill>
                <a:latin typeface="Arial" charset="0"/>
                <a:ea typeface="ＭＳ Ｐゴシック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266"/>
                </a:solidFill>
                <a:latin typeface="Arial" charset="0"/>
                <a:ea typeface="ＭＳ Ｐゴシック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266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2400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86248"/>
            <a:ext cx="4040188" cy="479822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575762"/>
            <a:ext cx="4040188" cy="2018859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886248"/>
            <a:ext cx="4041775" cy="479822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575762"/>
            <a:ext cx="4041775" cy="2018859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F74C338F-2C65-5844-9AB1-4B650EBA6C85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8BC06AF-5A84-9746-B858-8FF083B0C6E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14AA068A-282F-EE4A-A68F-772CC615525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© 2025                       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776521195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, Gray 100_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520C2238-12F4-A848-8504-A83F029B445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5359" y="165927"/>
            <a:ext cx="4118041" cy="1274866"/>
          </a:xfrm>
          <a:prstGeom prst="rect">
            <a:avLst/>
          </a:prstGeom>
        </p:spPr>
        <p:txBody>
          <a:bodyPr/>
          <a:lstStyle>
            <a:lvl1pPr>
              <a:lnSpc>
                <a:spcPct val="105000"/>
              </a:lnSpc>
              <a:spcBef>
                <a:spcPts val="0"/>
              </a:spcBef>
              <a:defRPr sz="2400" b="0" i="0">
                <a:solidFill>
                  <a:schemeClr val="bg1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T1 presentation title here,</a:t>
            </a:r>
            <a:br>
              <a:rPr lang="en-US" dirty="0"/>
            </a:br>
            <a:r>
              <a:rPr lang="en-US" dirty="0"/>
              <a:t>can be two or three lines</a:t>
            </a:r>
            <a:br>
              <a:rPr lang="en-US" dirty="0"/>
            </a:br>
            <a:r>
              <a:rPr lang="en-US" dirty="0"/>
              <a:t>Plex Sans light 24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Text Placeholder 18">
            <a:extLst>
              <a:ext uri="{FF2B5EF4-FFF2-40B4-BE49-F238E27FC236}">
                <a16:creationId xmlns:a16="http://schemas.microsoft.com/office/drawing/2014/main" id="{DBC2E675-A06B-014F-9E54-31C906ED962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8600" y="1930400"/>
            <a:ext cx="4114800" cy="585787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400" b="0" i="0">
                <a:solidFill>
                  <a:schemeClr val="bg1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First name, last name</a:t>
            </a:r>
            <a:br>
              <a:rPr lang="en-US" dirty="0"/>
            </a:br>
            <a:r>
              <a:rPr lang="en-US" dirty="0"/>
              <a:t>Job title – Plex Sans Light 14 </a:t>
            </a:r>
            <a:r>
              <a:rPr lang="en-US" dirty="0" err="1"/>
              <a:t>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8352302"/>
      </p:ext>
    </p:extLst>
  </p:cSld>
  <p:clrMapOvr>
    <a:masterClrMapping/>
  </p:clrMapOvr>
</p:sldLayout>
</file>

<file path=ppt/slideLayouts/slideLayout5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above) + content (4-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097280"/>
            <a:ext cx="2103120" cy="32419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570D9-6E3C-7942-8F22-FC1D6FD304D4}" type="datetime1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8/12/25</a:t>
            </a:fld>
            <a:endParaRPr lang="en-US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xxx / </a:t>
            </a:r>
            <a:r>
              <a:rPr lang="de-DE" dirty="0" err="1">
                <a:solidFill>
                  <a:srgbClr val="121212">
                    <a:tint val="75000"/>
                  </a:srgbClr>
                </a:solidFill>
              </a:rPr>
              <a:t>Presentation</a:t>
            </a:r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 Title / Date</a:t>
            </a:r>
            <a:endParaRPr lang="en-US" dirty="0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28601" y="173736"/>
            <a:ext cx="4474777" cy="914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3"/>
          </p:nvPr>
        </p:nvSpPr>
        <p:spPr>
          <a:xfrm>
            <a:off x="4563700" y="1097280"/>
            <a:ext cx="2103120" cy="32419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4"/>
          </p:nvPr>
        </p:nvSpPr>
        <p:spPr>
          <a:xfrm>
            <a:off x="2412942" y="1097280"/>
            <a:ext cx="2103120" cy="32419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5"/>
          </p:nvPr>
        </p:nvSpPr>
        <p:spPr>
          <a:xfrm>
            <a:off x="6729056" y="1097280"/>
            <a:ext cx="2103120" cy="32419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7846197"/>
      </p:ext>
    </p:extLst>
  </p:cSld>
  <p:clrMapOvr>
    <a:masterClrMapping/>
  </p:clrMapOvr>
</p:sldLayout>
</file>

<file path=ppt/slideLayouts/slideLayout5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above) +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570D9-6E3C-7942-8F22-FC1D6FD304D4}" type="datetime1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8/12/25</a:t>
            </a:fld>
            <a:endParaRPr lang="en-US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xxx / </a:t>
            </a:r>
            <a:r>
              <a:rPr lang="de-DE" dirty="0" err="1">
                <a:solidFill>
                  <a:srgbClr val="121212">
                    <a:tint val="75000"/>
                  </a:srgbClr>
                </a:solidFill>
              </a:rPr>
              <a:t>Presentation</a:t>
            </a:r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 Title / Date</a:t>
            </a:r>
            <a:endParaRPr lang="en-US" dirty="0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28601" y="173736"/>
            <a:ext cx="4474777" cy="914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5112319"/>
      </p:ext>
    </p:extLst>
  </p:cSld>
  <p:clrMapOvr>
    <a:masterClrMapping/>
  </p:clrMapOvr>
</p:sldLayout>
</file>

<file path=ppt/slideLayouts/slideLayout50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(1/4) + content (1-colum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73736"/>
            <a:ext cx="2103120" cy="4343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4017" y="173736"/>
            <a:ext cx="6376911" cy="4343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E5051-8846-074F-85CE-9E52CFC1E815}" type="datetime1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8/12/25</a:t>
            </a:fld>
            <a:endParaRPr lang="en-US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xxx / </a:t>
            </a:r>
            <a:r>
              <a:rPr lang="de-DE" dirty="0" err="1">
                <a:solidFill>
                  <a:srgbClr val="121212">
                    <a:tint val="75000"/>
                  </a:srgbClr>
                </a:solidFill>
              </a:rPr>
              <a:t>Presentation</a:t>
            </a:r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 Title / Date</a:t>
            </a:r>
            <a:endParaRPr lang="en-US" dirty="0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121212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1133398"/>
      </p:ext>
    </p:extLst>
  </p:cSld>
  <p:clrMapOvr>
    <a:masterClrMapping/>
  </p:clrMapOvr>
</p:sldLayout>
</file>

<file path=ppt/slideLayouts/slideLayout5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1/4) + content (2-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73736"/>
            <a:ext cx="2103120" cy="4343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4016" y="173736"/>
            <a:ext cx="3154680" cy="4343400"/>
          </a:xfrm>
        </p:spPr>
        <p:txBody>
          <a:bodyPr r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362BE-2518-6744-AD34-1B54A5137D21}" type="datetime1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8/12/25</a:t>
            </a:fld>
            <a:endParaRPr lang="en-US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xxx / </a:t>
            </a:r>
            <a:r>
              <a:rPr lang="de-DE" dirty="0" err="1">
                <a:solidFill>
                  <a:srgbClr val="121212">
                    <a:tint val="75000"/>
                  </a:srgbClr>
                </a:solidFill>
              </a:rPr>
              <a:t>Presentation</a:t>
            </a:r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 Title / Date</a:t>
            </a:r>
            <a:endParaRPr lang="en-US" dirty="0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4"/>
          </p:nvPr>
        </p:nvSpPr>
        <p:spPr>
          <a:xfrm>
            <a:off x="5664200" y="173736"/>
            <a:ext cx="3154680" cy="4343400"/>
          </a:xfrm>
        </p:spPr>
        <p:txBody>
          <a:bodyPr r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4192050"/>
      </p:ext>
    </p:extLst>
  </p:cSld>
  <p:clrMapOvr>
    <a:masterClrMapping/>
  </p:clrMapOvr>
</p:sldLayout>
</file>

<file path=ppt/slideLayouts/slideLayout5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1/4) + content (3-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73736"/>
            <a:ext cx="2103120" cy="4343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4016" y="182880"/>
            <a:ext cx="2103120" cy="4325644"/>
          </a:xfrm>
        </p:spPr>
        <p:txBody>
          <a:bodyPr rIns="0"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362BE-2518-6744-AD34-1B54A5137D21}" type="datetime1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8/12/25</a:t>
            </a:fld>
            <a:endParaRPr lang="en-US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xxx / </a:t>
            </a:r>
            <a:r>
              <a:rPr lang="de-DE" dirty="0" err="1">
                <a:solidFill>
                  <a:srgbClr val="121212">
                    <a:tint val="75000"/>
                  </a:srgbClr>
                </a:solidFill>
              </a:rPr>
              <a:t>Presentation</a:t>
            </a:r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 Title / Date</a:t>
            </a:r>
            <a:endParaRPr lang="en-US" dirty="0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4"/>
          </p:nvPr>
        </p:nvSpPr>
        <p:spPr>
          <a:xfrm>
            <a:off x="4574197" y="182880"/>
            <a:ext cx="2103120" cy="4325644"/>
          </a:xfrm>
        </p:spPr>
        <p:txBody>
          <a:bodyPr rIns="0"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5"/>
          </p:nvPr>
        </p:nvSpPr>
        <p:spPr>
          <a:xfrm>
            <a:off x="6739864" y="182880"/>
            <a:ext cx="2103120" cy="4325644"/>
          </a:xfrm>
        </p:spPr>
        <p:txBody>
          <a:bodyPr rIns="0"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6525040"/>
      </p:ext>
    </p:extLst>
  </p:cSld>
  <p:clrMapOvr>
    <a:masterClrMapping/>
  </p:clrMapOvr>
</p:sldLayout>
</file>

<file path=ppt/slideLayouts/slideLayout5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1/4) + content (8-graph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4016" y="183560"/>
            <a:ext cx="2103120" cy="1828800"/>
          </a:xfrm>
        </p:spPr>
        <p:txBody>
          <a:bodyPr rIns="0"/>
          <a:lstStyle>
            <a:lvl1pPr>
              <a:defRPr sz="16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3"/>
          </p:nvPr>
        </p:nvSpPr>
        <p:spPr>
          <a:xfrm>
            <a:off x="4572000" y="183560"/>
            <a:ext cx="2103120" cy="1828800"/>
          </a:xfrm>
        </p:spPr>
        <p:txBody>
          <a:bodyPr rIns="0"/>
          <a:lstStyle>
            <a:lvl1pPr>
              <a:defRPr sz="16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4"/>
          </p:nvPr>
        </p:nvSpPr>
        <p:spPr>
          <a:xfrm>
            <a:off x="6739128" y="183560"/>
            <a:ext cx="2103120" cy="1828800"/>
          </a:xfrm>
        </p:spPr>
        <p:txBody>
          <a:bodyPr rIns="0"/>
          <a:lstStyle>
            <a:lvl1pPr>
              <a:defRPr sz="16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2"/>
          <p:cNvSpPr>
            <a:spLocks noGrp="1"/>
          </p:cNvSpPr>
          <p:nvPr>
            <p:ph idx="16"/>
          </p:nvPr>
        </p:nvSpPr>
        <p:spPr>
          <a:xfrm>
            <a:off x="2414016" y="2377440"/>
            <a:ext cx="2103120" cy="1828800"/>
          </a:xfrm>
        </p:spPr>
        <p:txBody>
          <a:bodyPr rIns="0"/>
          <a:lstStyle>
            <a:lvl1pPr>
              <a:defRPr sz="16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2"/>
          <p:cNvSpPr>
            <a:spLocks noGrp="1"/>
          </p:cNvSpPr>
          <p:nvPr>
            <p:ph idx="17"/>
          </p:nvPr>
        </p:nvSpPr>
        <p:spPr>
          <a:xfrm>
            <a:off x="4572000" y="2377440"/>
            <a:ext cx="2103120" cy="1828800"/>
          </a:xfrm>
        </p:spPr>
        <p:txBody>
          <a:bodyPr rIns="0"/>
          <a:lstStyle>
            <a:lvl1pPr>
              <a:defRPr sz="16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Content Placeholder 2"/>
          <p:cNvSpPr>
            <a:spLocks noGrp="1"/>
          </p:cNvSpPr>
          <p:nvPr>
            <p:ph idx="18"/>
          </p:nvPr>
        </p:nvSpPr>
        <p:spPr>
          <a:xfrm>
            <a:off x="6739128" y="2377440"/>
            <a:ext cx="2103120" cy="1828800"/>
          </a:xfrm>
        </p:spPr>
        <p:txBody>
          <a:bodyPr rIns="0"/>
          <a:lstStyle>
            <a:lvl1pPr>
              <a:defRPr sz="16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73736"/>
            <a:ext cx="2103120" cy="4343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12B0D5-1AF4-C749-B569-5BC6E1D37418}" type="datetime1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8/12/25</a:t>
            </a:fld>
            <a:endParaRPr lang="en-US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xxx / </a:t>
            </a:r>
            <a:r>
              <a:rPr lang="de-DE" dirty="0" err="1">
                <a:solidFill>
                  <a:srgbClr val="121212">
                    <a:tint val="75000"/>
                  </a:srgbClr>
                </a:solidFill>
              </a:rPr>
              <a:t>Presentation</a:t>
            </a:r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 Title / Date</a:t>
            </a:r>
            <a:endParaRPr lang="en-US" dirty="0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20"/>
          </p:nvPr>
        </p:nvSpPr>
        <p:spPr>
          <a:xfrm>
            <a:off x="2414016" y="1965960"/>
            <a:ext cx="2103120" cy="457200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7" name="Text Placeholder 25"/>
          <p:cNvSpPr>
            <a:spLocks noGrp="1"/>
          </p:cNvSpPr>
          <p:nvPr>
            <p:ph type="body" sz="quarter" idx="21"/>
          </p:nvPr>
        </p:nvSpPr>
        <p:spPr>
          <a:xfrm>
            <a:off x="4572000" y="1965960"/>
            <a:ext cx="2103120" cy="457200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8" name="Text Placeholder 25"/>
          <p:cNvSpPr>
            <a:spLocks noGrp="1"/>
          </p:cNvSpPr>
          <p:nvPr>
            <p:ph type="body" sz="quarter" idx="22"/>
          </p:nvPr>
        </p:nvSpPr>
        <p:spPr>
          <a:xfrm>
            <a:off x="6739128" y="1965960"/>
            <a:ext cx="2103120" cy="457200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0" name="Text Placeholder 25"/>
          <p:cNvSpPr>
            <a:spLocks noGrp="1"/>
          </p:cNvSpPr>
          <p:nvPr>
            <p:ph type="body" sz="quarter" idx="24"/>
          </p:nvPr>
        </p:nvSpPr>
        <p:spPr>
          <a:xfrm>
            <a:off x="2414016" y="4160520"/>
            <a:ext cx="2103120" cy="457200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1" name="Text Placeholder 25"/>
          <p:cNvSpPr>
            <a:spLocks noGrp="1"/>
          </p:cNvSpPr>
          <p:nvPr>
            <p:ph type="body" sz="quarter" idx="25"/>
          </p:nvPr>
        </p:nvSpPr>
        <p:spPr>
          <a:xfrm>
            <a:off x="4572000" y="4160520"/>
            <a:ext cx="2103120" cy="457200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2" name="Text Placeholder 25"/>
          <p:cNvSpPr>
            <a:spLocks noGrp="1"/>
          </p:cNvSpPr>
          <p:nvPr>
            <p:ph type="body" sz="quarter" idx="26"/>
          </p:nvPr>
        </p:nvSpPr>
        <p:spPr>
          <a:xfrm>
            <a:off x="6739128" y="4160520"/>
            <a:ext cx="2103120" cy="457200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1604526"/>
      </p:ext>
    </p:extLst>
  </p:cSld>
  <p:clrMapOvr>
    <a:masterClrMapping/>
  </p:clrMapOvr>
</p:sldLayout>
</file>

<file path=ppt/slideLayouts/slideLayout5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1/4) +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73736"/>
            <a:ext cx="2103120" cy="4343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E5051-8846-074F-85CE-9E52CFC1E815}" type="datetime1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8/12/25</a:t>
            </a:fld>
            <a:endParaRPr lang="en-US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xxx / </a:t>
            </a:r>
            <a:r>
              <a:rPr lang="de-DE" dirty="0" err="1">
                <a:solidFill>
                  <a:srgbClr val="121212">
                    <a:tint val="75000"/>
                  </a:srgbClr>
                </a:solidFill>
              </a:rPr>
              <a:t>Presentation</a:t>
            </a:r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 Title / Date</a:t>
            </a:r>
            <a:endParaRPr lang="en-US" dirty="0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121212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4892405"/>
      </p:ext>
    </p:extLst>
  </p:cSld>
  <p:clrMapOvr>
    <a:masterClrMapping/>
  </p:clrMapOvr>
</p:sldLayout>
</file>

<file path=ppt/slideLayouts/slideLayout50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(1/3) + content (1-colum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73736"/>
            <a:ext cx="2834640" cy="4343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29776" y="173736"/>
            <a:ext cx="5659806" cy="4343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E5051-8846-074F-85CE-9E52CFC1E815}" type="datetime1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8/12/25</a:t>
            </a:fld>
            <a:endParaRPr lang="en-US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xxx / </a:t>
            </a:r>
            <a:r>
              <a:rPr lang="de-DE" dirty="0" err="1">
                <a:solidFill>
                  <a:srgbClr val="121212">
                    <a:tint val="75000"/>
                  </a:srgbClr>
                </a:solidFill>
              </a:rPr>
              <a:t>Presentation</a:t>
            </a:r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 Title / Date</a:t>
            </a:r>
            <a:endParaRPr lang="en-US" dirty="0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121212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7324075"/>
      </p:ext>
    </p:extLst>
  </p:cSld>
  <p:clrMapOvr>
    <a:masterClrMapping/>
  </p:clrMapOvr>
</p:sldLayout>
</file>

<file path=ppt/slideLayouts/slideLayout5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1/3) + content (2-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73736"/>
            <a:ext cx="2834640" cy="4343400"/>
          </a:xfrm>
        </p:spPr>
        <p:txBody>
          <a:bodyPr/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27248" y="173736"/>
            <a:ext cx="2834640" cy="4343400"/>
          </a:xfrm>
        </p:spPr>
        <p:txBody>
          <a:bodyPr rIns="0"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12B0D5-1AF4-C749-B569-5BC6E1D37418}" type="datetime1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8/12/25</a:t>
            </a:fld>
            <a:endParaRPr lang="en-US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xxx / </a:t>
            </a:r>
            <a:r>
              <a:rPr lang="de-DE" dirty="0" err="1">
                <a:solidFill>
                  <a:srgbClr val="121212">
                    <a:tint val="75000"/>
                  </a:srgbClr>
                </a:solidFill>
              </a:rPr>
              <a:t>Presentation</a:t>
            </a:r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 Title / Date</a:t>
            </a:r>
            <a:endParaRPr lang="en-US" dirty="0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3"/>
          </p:nvPr>
        </p:nvSpPr>
        <p:spPr>
          <a:xfrm>
            <a:off x="6016752" y="173736"/>
            <a:ext cx="2834640" cy="4343400"/>
          </a:xfrm>
        </p:spPr>
        <p:txBody>
          <a:bodyPr rIns="0"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973680"/>
      </p:ext>
    </p:extLst>
  </p:cSld>
  <p:clrMapOvr>
    <a:masterClrMapping/>
  </p:clrMapOvr>
</p:sldLayout>
</file>

<file path=ppt/slideLayouts/slideLayout5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1/3) +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73736"/>
            <a:ext cx="2834640" cy="4343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E5051-8846-074F-85CE-9E52CFC1E815}" type="datetime1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8/12/25</a:t>
            </a:fld>
            <a:endParaRPr lang="en-US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xxx / </a:t>
            </a:r>
            <a:r>
              <a:rPr lang="de-DE" dirty="0" err="1">
                <a:solidFill>
                  <a:srgbClr val="121212">
                    <a:tint val="75000"/>
                  </a:srgbClr>
                </a:solidFill>
              </a:rPr>
              <a:t>Presentation</a:t>
            </a:r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 Title / Date</a:t>
            </a:r>
            <a:endParaRPr lang="en-US" dirty="0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121212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254374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, Teal 10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D3F3415-6798-C644-90F5-1BCC2283114C}"/>
              </a:ext>
            </a:extLst>
          </p:cNvPr>
          <p:cNvSpPr/>
          <p:nvPr userDrawn="1"/>
        </p:nvSpPr>
        <p:spPr bwMode="auto">
          <a:xfrm>
            <a:off x="0" y="3857897"/>
            <a:ext cx="9144000" cy="1285603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78BE99-45FC-3645-ACB2-43028B0095FE}"/>
              </a:ext>
            </a:extLst>
          </p:cNvPr>
          <p:cNvSpPr txBox="1"/>
          <p:nvPr userDrawn="1"/>
        </p:nvSpPr>
        <p:spPr>
          <a:xfrm>
            <a:off x="1840832" y="3501189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endParaRPr lang="en-US" sz="1400" dirty="0">
              <a:solidFill>
                <a:schemeClr val="bg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520C2238-12F4-A848-8504-A83F029B445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5359" y="165927"/>
            <a:ext cx="4118041" cy="1274866"/>
          </a:xfrm>
          <a:prstGeom prst="rect">
            <a:avLst/>
          </a:prstGeom>
        </p:spPr>
        <p:txBody>
          <a:bodyPr/>
          <a:lstStyle>
            <a:lvl1pPr>
              <a:lnSpc>
                <a:spcPct val="105000"/>
              </a:lnSpc>
              <a:spcBef>
                <a:spcPts val="0"/>
              </a:spcBef>
              <a:defRPr sz="2400" b="0" i="0">
                <a:solidFill>
                  <a:srgbClr val="000000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T1 presentation title here,</a:t>
            </a:r>
            <a:br>
              <a:rPr lang="en-US" dirty="0"/>
            </a:br>
            <a:r>
              <a:rPr lang="en-US" dirty="0"/>
              <a:t>can be two or three lines</a:t>
            </a:r>
            <a:br>
              <a:rPr lang="en-US" dirty="0"/>
            </a:br>
            <a:r>
              <a:rPr lang="en-US" dirty="0"/>
              <a:t>Plex Sans light 24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10" name="Text Placeholder 18">
            <a:extLst>
              <a:ext uri="{FF2B5EF4-FFF2-40B4-BE49-F238E27FC236}">
                <a16:creationId xmlns:a16="http://schemas.microsoft.com/office/drawing/2014/main" id="{DBC2E675-A06B-014F-9E54-31C906ED962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8600" y="1930400"/>
            <a:ext cx="4114800" cy="585787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400" b="0" i="0">
                <a:solidFill>
                  <a:srgbClr val="000000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First name, last name</a:t>
            </a:r>
            <a:br>
              <a:rPr lang="en-US" dirty="0"/>
            </a:br>
            <a:r>
              <a:rPr lang="en-US" dirty="0"/>
              <a:t>Job title – Plex Sans Light 14 </a:t>
            </a:r>
            <a:r>
              <a:rPr lang="en-US" dirty="0" err="1"/>
              <a:t>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5919967"/>
      </p:ext>
    </p:extLst>
  </p:cSld>
  <p:clrMapOvr>
    <a:masterClrMapping/>
  </p:clrMapOvr>
</p:sldLayout>
</file>

<file path=ppt/slideLayouts/slideLayout5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none) + content (1/3 + 2/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27248" y="173736"/>
            <a:ext cx="5658304" cy="4343400"/>
          </a:xfrm>
        </p:spPr>
        <p:txBody>
          <a:bodyPr rIns="0"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12B0D5-1AF4-C749-B569-5BC6E1D37418}" type="datetime1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8/12/25</a:t>
            </a:fld>
            <a:endParaRPr lang="en-US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xxx / </a:t>
            </a:r>
            <a:r>
              <a:rPr lang="de-DE" dirty="0" err="1">
                <a:solidFill>
                  <a:srgbClr val="121212">
                    <a:tint val="75000"/>
                  </a:srgbClr>
                </a:solidFill>
              </a:rPr>
              <a:t>Presentation</a:t>
            </a:r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 Title / Date</a:t>
            </a:r>
            <a:endParaRPr lang="en-US" dirty="0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3"/>
          </p:nvPr>
        </p:nvSpPr>
        <p:spPr>
          <a:xfrm>
            <a:off x="228600" y="173736"/>
            <a:ext cx="2834640" cy="4343400"/>
          </a:xfrm>
        </p:spPr>
        <p:txBody>
          <a:bodyPr rIns="0"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6894386"/>
      </p:ext>
    </p:extLst>
  </p:cSld>
  <p:clrMapOvr>
    <a:masterClrMapping/>
  </p:clrMapOvr>
</p:sldLayout>
</file>

<file path=ppt/slideLayouts/slideLayout5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none) + content (3-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24800" y="173736"/>
            <a:ext cx="2834640" cy="4343400"/>
          </a:xfrm>
        </p:spPr>
        <p:txBody>
          <a:bodyPr rIns="0"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12B0D5-1AF4-C749-B569-5BC6E1D37418}" type="datetime1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8/12/25</a:t>
            </a:fld>
            <a:endParaRPr lang="en-US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xxx / </a:t>
            </a:r>
            <a:r>
              <a:rPr lang="de-DE" dirty="0" err="1">
                <a:solidFill>
                  <a:srgbClr val="121212">
                    <a:tint val="75000"/>
                  </a:srgbClr>
                </a:solidFill>
              </a:rPr>
              <a:t>Presentation</a:t>
            </a:r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 Title / Date</a:t>
            </a:r>
            <a:endParaRPr lang="en-US" dirty="0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3"/>
          </p:nvPr>
        </p:nvSpPr>
        <p:spPr>
          <a:xfrm>
            <a:off x="6016752" y="173736"/>
            <a:ext cx="2834640" cy="4343400"/>
          </a:xfrm>
        </p:spPr>
        <p:txBody>
          <a:bodyPr rIns="0"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4"/>
          </p:nvPr>
        </p:nvSpPr>
        <p:spPr>
          <a:xfrm>
            <a:off x="228600" y="173736"/>
            <a:ext cx="2834640" cy="4343400"/>
          </a:xfrm>
        </p:spPr>
        <p:txBody>
          <a:bodyPr rIns="0"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4546579"/>
      </p:ext>
    </p:extLst>
  </p:cSld>
  <p:clrMapOvr>
    <a:masterClrMapping/>
  </p:clrMapOvr>
</p:sldLayout>
</file>

<file path=ppt/slideLayouts/slideLayout5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(1/2) + content (1-colum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73736"/>
            <a:ext cx="4251960" cy="4343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0" y="173736"/>
            <a:ext cx="4251960" cy="4343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E5051-8846-074F-85CE-9E52CFC1E815}" type="datetime1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8/12/25</a:t>
            </a:fld>
            <a:endParaRPr lang="en-US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xxx / </a:t>
            </a:r>
            <a:r>
              <a:rPr lang="de-DE" dirty="0" err="1">
                <a:solidFill>
                  <a:srgbClr val="121212">
                    <a:tint val="75000"/>
                  </a:srgbClr>
                </a:solidFill>
              </a:rPr>
              <a:t>Presentation</a:t>
            </a:r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 Title / Date</a:t>
            </a:r>
            <a:endParaRPr lang="en-US" dirty="0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121212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7732066"/>
      </p:ext>
    </p:extLst>
  </p:cSld>
  <p:clrMapOvr>
    <a:masterClrMapping/>
  </p:clrMapOvr>
</p:sldLayout>
</file>

<file path=ppt/slideLayouts/slideLayout5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1/2, medium text, 30 pt) and content (1-colum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0" y="173736"/>
            <a:ext cx="4251960" cy="4343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DECA8-B8C1-174C-ABAB-F9BC28DA310C}" type="datetime1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8/12/25</a:t>
            </a:fld>
            <a:endParaRPr lang="en-US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xxx / </a:t>
            </a:r>
            <a:r>
              <a:rPr lang="de-DE" dirty="0" err="1">
                <a:solidFill>
                  <a:srgbClr val="121212">
                    <a:tint val="75000"/>
                  </a:srgbClr>
                </a:solidFill>
              </a:rPr>
              <a:t>Presentation</a:t>
            </a:r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 Title / Date</a:t>
            </a:r>
            <a:endParaRPr lang="en-US" dirty="0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228600" y="137160"/>
            <a:ext cx="4251960" cy="4343400"/>
          </a:xfrm>
        </p:spPr>
        <p:txBody>
          <a:bodyPr/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6091929"/>
      </p:ext>
    </p:extLst>
  </p:cSld>
  <p:clrMapOvr>
    <a:masterClrMapping/>
  </p:clrMapOvr>
</p:sldLayout>
</file>

<file path=ppt/slideLayouts/slideLayout5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(1/2, medium text, 30 pt) and content (1-colum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0" y="173736"/>
            <a:ext cx="4251960" cy="4343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DECA8-B8C1-174C-ABAB-F9BC28DA310C}" type="datetime1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8/12/25</a:t>
            </a:fld>
            <a:endParaRPr lang="en-US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xxx / </a:t>
            </a:r>
            <a:r>
              <a:rPr lang="de-DE" dirty="0" err="1">
                <a:solidFill>
                  <a:srgbClr val="121212">
                    <a:tint val="75000"/>
                  </a:srgbClr>
                </a:solidFill>
              </a:rPr>
              <a:t>Presentation</a:t>
            </a:r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 Title / Date</a:t>
            </a:r>
            <a:endParaRPr lang="en-US" dirty="0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37160" y="137160"/>
            <a:ext cx="4251960" cy="4343400"/>
          </a:xfrm>
        </p:spPr>
        <p:txBody>
          <a:bodyPr/>
          <a:lstStyle>
            <a:lvl1pPr marL="0" indent="0">
              <a:defRPr sz="3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2286322"/>
      </p:ext>
    </p:extLst>
  </p:cSld>
  <p:clrMapOvr>
    <a:masterClrMapping/>
  </p:clrMapOvr>
</p:sldLayout>
</file>

<file path=ppt/slideLayouts/slideLayout5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 only (48 p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D6938-DD87-B240-B17C-3E23465A691A}" type="datetime1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8/12/25</a:t>
            </a:fld>
            <a:endParaRPr lang="en-US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xxx / </a:t>
            </a:r>
            <a:r>
              <a:rPr lang="de-DE" dirty="0" err="1">
                <a:solidFill>
                  <a:srgbClr val="121212">
                    <a:tint val="75000"/>
                  </a:srgbClr>
                </a:solidFill>
              </a:rPr>
              <a:t>Presentation</a:t>
            </a:r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 Title / Date</a:t>
            </a:r>
            <a:endParaRPr lang="en-US" dirty="0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8600" y="82296"/>
            <a:ext cx="8515984" cy="4343400"/>
          </a:xfrm>
        </p:spPr>
        <p:txBody>
          <a:bodyPr/>
          <a:lstStyle>
            <a:lvl1pPr>
              <a:lnSpc>
                <a:spcPct val="90000"/>
              </a:lnSpc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3360685"/>
      </p:ext>
    </p:extLst>
  </p:cSld>
  <p:clrMapOvr>
    <a:masterClrMapping/>
  </p:clrMapOvr>
</p:sldLayout>
</file>

<file path=ppt/slideLayouts/slideLayout5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um text only (30 p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45815-CA17-0F4A-A81F-F2562A11B465}" type="datetime1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8/12/25</a:t>
            </a:fld>
            <a:endParaRPr lang="en-US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xxx / </a:t>
            </a:r>
            <a:r>
              <a:rPr lang="de-DE" dirty="0" err="1">
                <a:solidFill>
                  <a:srgbClr val="121212">
                    <a:tint val="75000"/>
                  </a:srgbClr>
                </a:solidFill>
              </a:rPr>
              <a:t>Presentation</a:t>
            </a:r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 Title / Date</a:t>
            </a:r>
            <a:endParaRPr lang="en-US" dirty="0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28600" y="137160"/>
            <a:ext cx="5706166" cy="4343400"/>
          </a:xfrm>
        </p:spPr>
        <p:txBody>
          <a:bodyPr/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4854591"/>
      </p:ext>
    </p:extLst>
  </p:cSld>
  <p:clrMapOvr>
    <a:masterClrMapping/>
  </p:clrMapOvr>
</p:sldLayout>
</file>

<file path=ppt/slideLayouts/slideLayout5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7DE46D-6D7E-E545-B14F-488BEF96B357}" type="datetime1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8/12/25</a:t>
            </a:fld>
            <a:endParaRPr lang="en-US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xxx / </a:t>
            </a:r>
            <a:r>
              <a:rPr lang="en-US" dirty="0">
                <a:solidFill>
                  <a:srgbClr val="121212">
                    <a:tint val="75000"/>
                  </a:srgbClr>
                </a:solidFill>
              </a:rPr>
              <a:t>Presentation</a:t>
            </a:r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 Title / Date</a:t>
            </a:r>
            <a:endParaRPr lang="en-US" dirty="0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121212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349715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, Gradient 1">
    <p:bg>
      <p:bgPr>
        <a:gradFill flip="none" rotWithShape="1">
          <a:gsLst>
            <a:gs pos="2000">
              <a:schemeClr val="accent1"/>
            </a:gs>
            <a:gs pos="100000">
              <a:schemeClr val="accent5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520C2238-12F4-A848-8504-A83F029B445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5359" y="165927"/>
            <a:ext cx="4118041" cy="1274866"/>
          </a:xfrm>
          <a:prstGeom prst="rect">
            <a:avLst/>
          </a:prstGeom>
        </p:spPr>
        <p:txBody>
          <a:bodyPr/>
          <a:lstStyle>
            <a:lvl1pPr>
              <a:lnSpc>
                <a:spcPct val="105000"/>
              </a:lnSpc>
              <a:spcBef>
                <a:spcPts val="0"/>
              </a:spcBef>
              <a:defRPr sz="2400" b="0" i="0">
                <a:solidFill>
                  <a:srgbClr val="000000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T1 presentation title here,</a:t>
            </a:r>
            <a:br>
              <a:rPr lang="en-US" dirty="0"/>
            </a:br>
            <a:r>
              <a:rPr lang="en-US" dirty="0"/>
              <a:t>can be two or three lines</a:t>
            </a:r>
            <a:br>
              <a:rPr lang="en-US" dirty="0"/>
            </a:br>
            <a:r>
              <a:rPr lang="en-US" dirty="0"/>
              <a:t>Plex Sans light 24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10" name="Text Placeholder 18">
            <a:extLst>
              <a:ext uri="{FF2B5EF4-FFF2-40B4-BE49-F238E27FC236}">
                <a16:creationId xmlns:a16="http://schemas.microsoft.com/office/drawing/2014/main" id="{DBC2E675-A06B-014F-9E54-31C906ED962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8600" y="1930400"/>
            <a:ext cx="4114800" cy="585787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400" b="0" i="0">
                <a:solidFill>
                  <a:srgbClr val="000000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First name, last name</a:t>
            </a:r>
            <a:br>
              <a:rPr lang="en-US" dirty="0"/>
            </a:br>
            <a:r>
              <a:rPr lang="en-US" dirty="0"/>
              <a:t>Job title – Plex Sans Light 14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EB3A7EF-E267-FE4A-A951-6281B7ED70CD}"/>
              </a:ext>
            </a:extLst>
          </p:cNvPr>
          <p:cNvSpPr/>
          <p:nvPr userDrawn="1"/>
        </p:nvSpPr>
        <p:spPr bwMode="auto">
          <a:xfrm>
            <a:off x="8836366" y="4833258"/>
            <a:ext cx="82412" cy="72070"/>
          </a:xfrm>
          <a:prstGeom prst="rect">
            <a:avLst/>
          </a:prstGeom>
          <a:solidFill>
            <a:schemeClr val="accent5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089959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, Gradient 2">
    <p:bg>
      <p:bgPr>
        <a:gradFill flip="none" rotWithShape="1">
          <a:gsLst>
            <a:gs pos="0">
              <a:schemeClr val="accent2"/>
            </a:gs>
            <a:gs pos="99000">
              <a:schemeClr val="accent3"/>
            </a:gs>
          </a:gsLst>
          <a:lin ang="135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6A659D5-134D-1D4A-A9FD-6EB123EB886E}"/>
              </a:ext>
            </a:extLst>
          </p:cNvPr>
          <p:cNvSpPr/>
          <p:nvPr userDrawn="1"/>
        </p:nvSpPr>
        <p:spPr bwMode="auto">
          <a:xfrm>
            <a:off x="8822171" y="4825389"/>
            <a:ext cx="94147" cy="90713"/>
          </a:xfrm>
          <a:prstGeom prst="rect">
            <a:avLst/>
          </a:prstGeom>
          <a:solidFill>
            <a:schemeClr val="accent2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20C2238-12F4-A848-8504-A83F029B445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5359" y="165927"/>
            <a:ext cx="4118041" cy="1274866"/>
          </a:xfrm>
          <a:prstGeom prst="rect">
            <a:avLst/>
          </a:prstGeom>
        </p:spPr>
        <p:txBody>
          <a:bodyPr/>
          <a:lstStyle>
            <a:lvl1pPr>
              <a:lnSpc>
                <a:spcPct val="105000"/>
              </a:lnSpc>
              <a:spcBef>
                <a:spcPts val="0"/>
              </a:spcBef>
              <a:defRPr sz="2400" b="0" i="0">
                <a:solidFill>
                  <a:schemeClr val="bg1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T1 presentation title here,</a:t>
            </a:r>
            <a:br>
              <a:rPr lang="en-US" dirty="0"/>
            </a:br>
            <a:r>
              <a:rPr lang="en-US" dirty="0"/>
              <a:t>can be two or three lines</a:t>
            </a:r>
            <a:br>
              <a:rPr lang="en-US" dirty="0"/>
            </a:br>
            <a:r>
              <a:rPr lang="en-US" dirty="0"/>
              <a:t>Plex Sans light 24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10" name="Text Placeholder 18">
            <a:extLst>
              <a:ext uri="{FF2B5EF4-FFF2-40B4-BE49-F238E27FC236}">
                <a16:creationId xmlns:a16="http://schemas.microsoft.com/office/drawing/2014/main" id="{DBC2E675-A06B-014F-9E54-31C906ED962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8600" y="1930400"/>
            <a:ext cx="4114800" cy="585787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400" b="0" i="0">
                <a:solidFill>
                  <a:schemeClr val="bg1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First name, last name</a:t>
            </a:r>
            <a:br>
              <a:rPr lang="en-US" dirty="0"/>
            </a:br>
            <a:r>
              <a:rPr lang="en-US" dirty="0"/>
              <a:t>Job title – Plex Sans Light 14 </a:t>
            </a:r>
            <a:r>
              <a:rPr lang="en-US" dirty="0" err="1"/>
              <a:t>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2786041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,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F18F4E5-D652-1F49-872D-C5D855A37177}"/>
              </a:ext>
            </a:extLst>
          </p:cNvPr>
          <p:cNvSpPr/>
          <p:nvPr userDrawn="1"/>
        </p:nvSpPr>
        <p:spPr bwMode="auto">
          <a:xfrm>
            <a:off x="8695215" y="4628099"/>
            <a:ext cx="448785" cy="515402"/>
          </a:xfrm>
          <a:prstGeom prst="rect">
            <a:avLst/>
          </a:prstGeom>
          <a:solidFill>
            <a:schemeClr val="bg1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01976AB-98DC-6E46-AF3B-0CC982CCA7D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3209925"/>
          </a:xfrm>
          <a:prstGeom prst="rect">
            <a:avLst/>
          </a:prstGeom>
        </p:spPr>
      </p:pic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520C2238-12F4-A848-8504-A83F029B445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5359" y="165927"/>
            <a:ext cx="4118041" cy="1274866"/>
          </a:xfrm>
          <a:prstGeom prst="rect">
            <a:avLst/>
          </a:prstGeom>
        </p:spPr>
        <p:txBody>
          <a:bodyPr/>
          <a:lstStyle>
            <a:lvl1pPr>
              <a:lnSpc>
                <a:spcPct val="105000"/>
              </a:lnSpc>
              <a:spcBef>
                <a:spcPts val="0"/>
              </a:spcBef>
              <a:defRPr sz="2400" b="0" i="0">
                <a:solidFill>
                  <a:srgbClr val="000000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T1 presentation title here,</a:t>
            </a:r>
            <a:br>
              <a:rPr lang="en-US" dirty="0"/>
            </a:br>
            <a:r>
              <a:rPr lang="en-US" dirty="0"/>
              <a:t>can be two or three lines</a:t>
            </a:r>
            <a:br>
              <a:rPr lang="en-US" dirty="0"/>
            </a:br>
            <a:r>
              <a:rPr lang="en-US" dirty="0"/>
              <a:t>Plex Sans light 24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13" name="Text Placeholder 18">
            <a:extLst>
              <a:ext uri="{FF2B5EF4-FFF2-40B4-BE49-F238E27FC236}">
                <a16:creationId xmlns:a16="http://schemas.microsoft.com/office/drawing/2014/main" id="{DBC2E675-A06B-014F-9E54-31C906ED962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8600" y="1930400"/>
            <a:ext cx="4114800" cy="585787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400" b="0" i="0">
                <a:solidFill>
                  <a:srgbClr val="000000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First name, last name</a:t>
            </a:r>
            <a:br>
              <a:rPr lang="en-US" dirty="0"/>
            </a:br>
            <a:r>
              <a:rPr lang="en-US" dirty="0"/>
              <a:t>Job title – Plex Sans Light 14 </a:t>
            </a:r>
            <a:r>
              <a:rPr lang="en-US" dirty="0" err="1"/>
              <a:t>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1439639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ver Slide,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80F5F6-E8D2-3E49-B3F6-AF027BA1FBA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-1"/>
            <a:ext cx="9144000" cy="3848101"/>
          </a:xfrm>
          <a:prstGeom prst="rect">
            <a:avLst/>
          </a:prstGeom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520C2238-12F4-A848-8504-A83F029B445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5359" y="165927"/>
            <a:ext cx="4118041" cy="1274866"/>
          </a:xfrm>
          <a:prstGeom prst="rect">
            <a:avLst/>
          </a:prstGeom>
        </p:spPr>
        <p:txBody>
          <a:bodyPr/>
          <a:lstStyle>
            <a:lvl1pPr>
              <a:lnSpc>
                <a:spcPct val="105000"/>
              </a:lnSpc>
              <a:spcBef>
                <a:spcPts val="0"/>
              </a:spcBef>
              <a:defRPr sz="2400" b="0" i="0">
                <a:solidFill>
                  <a:srgbClr val="000000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T1 presentation title here,</a:t>
            </a:r>
            <a:br>
              <a:rPr lang="en-US" dirty="0"/>
            </a:br>
            <a:r>
              <a:rPr lang="en-US" dirty="0"/>
              <a:t>can be two or three lines</a:t>
            </a:r>
            <a:br>
              <a:rPr lang="en-US" dirty="0"/>
            </a:br>
            <a:r>
              <a:rPr lang="en-US" dirty="0"/>
              <a:t>Plex Sans light 24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10" name="Text Placeholder 18">
            <a:extLst>
              <a:ext uri="{FF2B5EF4-FFF2-40B4-BE49-F238E27FC236}">
                <a16:creationId xmlns:a16="http://schemas.microsoft.com/office/drawing/2014/main" id="{DBC2E675-A06B-014F-9E54-31C906ED962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8600" y="1930400"/>
            <a:ext cx="4114800" cy="585787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400" b="0" i="0">
                <a:solidFill>
                  <a:srgbClr val="000000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First name, last name</a:t>
            </a:r>
            <a:br>
              <a:rPr lang="en-US" dirty="0"/>
            </a:br>
            <a:r>
              <a:rPr lang="en-US" dirty="0"/>
              <a:t>Job title – Plex Sans Light 14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98DF910-A701-8B46-99E3-9D693FC49E88}"/>
              </a:ext>
            </a:extLst>
          </p:cNvPr>
          <p:cNvSpPr/>
          <p:nvPr userDrawn="1"/>
        </p:nvSpPr>
        <p:spPr bwMode="auto">
          <a:xfrm>
            <a:off x="8695215" y="4628099"/>
            <a:ext cx="448785" cy="515402"/>
          </a:xfrm>
          <a:prstGeom prst="rect">
            <a:avLst/>
          </a:prstGeom>
          <a:solidFill>
            <a:schemeClr val="bg1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239198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ver Slide,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D296CE95-4D91-974B-93AE-45F5D41507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" y="-1"/>
            <a:ext cx="9144002" cy="384810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E2837BA-703D-4941-A6EE-CC75D04913C9}"/>
              </a:ext>
            </a:extLst>
          </p:cNvPr>
          <p:cNvSpPr/>
          <p:nvPr userDrawn="1"/>
        </p:nvSpPr>
        <p:spPr bwMode="auto">
          <a:xfrm>
            <a:off x="2618056" y="880849"/>
            <a:ext cx="1001005" cy="387397"/>
          </a:xfrm>
          <a:prstGeom prst="rect">
            <a:avLst/>
          </a:prstGeom>
          <a:solidFill>
            <a:srgbClr val="A4A3A4"/>
          </a:solidFill>
          <a:ln w="19050">
            <a:solidFill>
              <a:schemeClr val="bg1"/>
            </a:solidFill>
            <a:headEnd type="none" w="med" len="med"/>
            <a:tailEnd type="none" w="med" len="med"/>
          </a:ln>
          <a:effectLst>
            <a:softEdge rad="63500"/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63740CE-E969-B14F-990F-EB34DCE1FE5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00771" y="942199"/>
            <a:ext cx="1001004" cy="264695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520C2238-12F4-A848-8504-A83F029B445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5359" y="165927"/>
            <a:ext cx="4118041" cy="1274866"/>
          </a:xfrm>
          <a:prstGeom prst="rect">
            <a:avLst/>
          </a:prstGeom>
        </p:spPr>
        <p:txBody>
          <a:bodyPr/>
          <a:lstStyle>
            <a:lvl1pPr>
              <a:lnSpc>
                <a:spcPct val="105000"/>
              </a:lnSpc>
              <a:spcBef>
                <a:spcPts val="0"/>
              </a:spcBef>
              <a:defRPr sz="2400" b="0" i="0">
                <a:solidFill>
                  <a:srgbClr val="000000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T1 presentation title here,</a:t>
            </a:r>
            <a:br>
              <a:rPr lang="en-US" dirty="0"/>
            </a:br>
            <a:r>
              <a:rPr lang="en-US" dirty="0"/>
              <a:t>can be two or three lines</a:t>
            </a:r>
            <a:br>
              <a:rPr lang="en-US" dirty="0"/>
            </a:br>
            <a:r>
              <a:rPr lang="en-US" dirty="0"/>
              <a:t>Plex Sans light 24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12" name="Text Placeholder 18">
            <a:extLst>
              <a:ext uri="{FF2B5EF4-FFF2-40B4-BE49-F238E27FC236}">
                <a16:creationId xmlns:a16="http://schemas.microsoft.com/office/drawing/2014/main" id="{DBC2E675-A06B-014F-9E54-31C906ED962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8600" y="1930400"/>
            <a:ext cx="4114800" cy="585787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400" b="0" i="0">
                <a:solidFill>
                  <a:srgbClr val="000000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First name, last name</a:t>
            </a:r>
            <a:br>
              <a:rPr lang="en-US" dirty="0"/>
            </a:br>
            <a:r>
              <a:rPr lang="en-US" dirty="0"/>
              <a:t>Job title – Plex Sans Light 14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2" name="TextBox 1"/>
          <p:cNvSpPr txBox="1"/>
          <p:nvPr userDrawn="1"/>
        </p:nvSpPr>
        <p:spPr>
          <a:xfrm>
            <a:off x="8067554" y="-972273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endParaRPr lang="en-US" sz="1400" dirty="0">
              <a:solidFill>
                <a:schemeClr val="bg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8A1A289-7E8B-1C46-8A72-4BD7C2AAB52A}"/>
              </a:ext>
            </a:extLst>
          </p:cNvPr>
          <p:cNvSpPr/>
          <p:nvPr userDrawn="1"/>
        </p:nvSpPr>
        <p:spPr bwMode="auto">
          <a:xfrm>
            <a:off x="8695215" y="4628099"/>
            <a:ext cx="448785" cy="515402"/>
          </a:xfrm>
          <a:prstGeom prst="rect">
            <a:avLst/>
          </a:prstGeom>
          <a:solidFill>
            <a:schemeClr val="bg1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691909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_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228600" y="238125"/>
            <a:ext cx="4114800" cy="4294632"/>
          </a:xfrm>
        </p:spPr>
        <p:txBody>
          <a:bodyPr/>
          <a:lstStyle>
            <a:lvl1pPr>
              <a:lnSpc>
                <a:spcPct val="105000"/>
              </a:lnSpc>
              <a:defRPr sz="4800" b="0" i="0">
                <a:gradFill flip="none" rotWithShape="1">
                  <a:gsLst>
                    <a:gs pos="0">
                      <a:schemeClr val="accent2"/>
                    </a:gs>
                    <a:gs pos="100000">
                      <a:schemeClr val="accent3"/>
                    </a:gs>
                  </a:gsLst>
                  <a:lin ang="0" scaled="1"/>
                  <a:tileRect/>
                </a:gra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Click to edit divider</a:t>
            </a:r>
          </a:p>
        </p:txBody>
      </p:sp>
    </p:spTree>
    <p:extLst>
      <p:ext uri="{BB962C8B-B14F-4D97-AF65-F5344CB8AC3E}">
        <p14:creationId xmlns:p14="http://schemas.microsoft.com/office/powerpoint/2010/main" val="1239041798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231963" y="241487"/>
            <a:ext cx="4108074" cy="763142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4" name="Text Placeholder">
            <a:extLst>
              <a:ext uri="{FF2B5EF4-FFF2-40B4-BE49-F238E27FC236}">
                <a16:creationId xmlns:a16="http://schemas.microsoft.com/office/drawing/2014/main" id="{9D38DACF-2559-D043-98E7-C7446686EA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4114800" cy="32512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 marL="228600" indent="-230188">
              <a:lnSpc>
                <a:spcPct val="114000"/>
              </a:lnSpc>
              <a:buClr>
                <a:schemeClr val="tx2"/>
              </a:buClr>
              <a:buFont typeface="System Font Regular"/>
              <a:buChar char="→"/>
              <a:tabLst/>
              <a:defRPr sz="1400"/>
            </a:lvl2pPr>
            <a:lvl3pPr>
              <a:lnSpc>
                <a:spcPct val="114000"/>
              </a:lnSpc>
              <a:buClr>
                <a:schemeClr val="tx2"/>
              </a:buClr>
              <a:defRPr sz="1400"/>
            </a:lvl3pPr>
            <a:lvl4pPr>
              <a:lnSpc>
                <a:spcPct val="114000"/>
              </a:lnSpc>
              <a:buClr>
                <a:schemeClr val="tx2"/>
              </a:buClr>
              <a:defRPr sz="1400"/>
            </a:lvl4pPr>
            <a:lvl5pPr>
              <a:lnSpc>
                <a:spcPct val="114000"/>
              </a:lnSpc>
              <a:buClr>
                <a:schemeClr val="tx2"/>
              </a:buClr>
              <a:defRPr sz="14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ext Placeholder">
            <a:extLst>
              <a:ext uri="{FF2B5EF4-FFF2-40B4-BE49-F238E27FC236}">
                <a16:creationId xmlns:a16="http://schemas.microsoft.com/office/drawing/2014/main" id="{9E98C743-7322-D341-AD84-50076C86743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63650"/>
            <a:ext cx="4114732" cy="3251199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 marL="228600" indent="-230188">
              <a:lnSpc>
                <a:spcPct val="114000"/>
              </a:lnSpc>
              <a:buClr>
                <a:schemeClr val="tx2"/>
              </a:buClr>
              <a:buFont typeface="System Font Regular"/>
              <a:buChar char="→"/>
              <a:tabLst/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lnSpc>
                <a:spcPct val="114000"/>
              </a:lnSpc>
              <a:buClr>
                <a:schemeClr val="tx2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lnSpc>
                <a:spcPct val="114000"/>
              </a:lnSpc>
              <a:buClr>
                <a:schemeClr val="tx2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lnSpc>
                <a:spcPct val="114000"/>
              </a:lnSpc>
              <a:buClr>
                <a:schemeClr val="tx2"/>
              </a:buClr>
              <a:defRPr lang="en-US" sz="14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26714924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/4 scree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231962" y="241487"/>
            <a:ext cx="6397437" cy="763142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4" name="Text Placeholder">
            <a:extLst>
              <a:ext uri="{FF2B5EF4-FFF2-40B4-BE49-F238E27FC236}">
                <a16:creationId xmlns:a16="http://schemas.microsoft.com/office/drawing/2014/main" id="{9D38DACF-2559-D043-98E7-C7446686EA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6400800" cy="32512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 marL="228600" indent="-230188">
              <a:lnSpc>
                <a:spcPct val="114000"/>
              </a:lnSpc>
              <a:buClr>
                <a:schemeClr val="tx2"/>
              </a:buClr>
              <a:buFont typeface="System Font Regular"/>
              <a:buChar char="→"/>
              <a:tabLst/>
              <a:defRPr sz="1400"/>
            </a:lvl2pPr>
            <a:lvl3pPr>
              <a:lnSpc>
                <a:spcPct val="114000"/>
              </a:lnSpc>
              <a:buClr>
                <a:schemeClr val="tx2"/>
              </a:buClr>
              <a:defRPr sz="1400"/>
            </a:lvl3pPr>
            <a:lvl4pPr>
              <a:lnSpc>
                <a:spcPct val="114000"/>
              </a:lnSpc>
              <a:buClr>
                <a:schemeClr val="tx2"/>
              </a:buClr>
              <a:defRPr sz="1400"/>
            </a:lvl4pPr>
            <a:lvl5pPr>
              <a:lnSpc>
                <a:spcPct val="114000"/>
              </a:lnSpc>
              <a:buClr>
                <a:schemeClr val="tx2"/>
              </a:buClr>
              <a:defRPr sz="14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548079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1768DA1D-FEB9-0346-9B0C-692FBA966FB0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© 2025			 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EB6C206D-9B36-3A49-85E4-CE2D3C41FA79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1DE6EB6-1679-C24D-93CC-BA2C2F4B2F5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5837268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scree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231962" y="241487"/>
            <a:ext cx="8683438" cy="763142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4" name="Text Placeholder">
            <a:extLst>
              <a:ext uri="{FF2B5EF4-FFF2-40B4-BE49-F238E27FC236}">
                <a16:creationId xmlns:a16="http://schemas.microsoft.com/office/drawing/2014/main" id="{9D38DACF-2559-D043-98E7-C7446686EA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599" y="1263650"/>
            <a:ext cx="8688003" cy="32512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 marL="228600" indent="-230188">
              <a:lnSpc>
                <a:spcPct val="114000"/>
              </a:lnSpc>
              <a:buClr>
                <a:schemeClr val="tx2"/>
              </a:buClr>
              <a:buFont typeface="System Font Regular"/>
              <a:buChar char="→"/>
              <a:tabLst/>
              <a:defRPr sz="1400"/>
            </a:lvl2pPr>
            <a:lvl3pPr>
              <a:lnSpc>
                <a:spcPct val="114000"/>
              </a:lnSpc>
              <a:buClr>
                <a:schemeClr val="tx2"/>
              </a:buClr>
              <a:defRPr sz="1400"/>
            </a:lvl3pPr>
            <a:lvl4pPr>
              <a:lnSpc>
                <a:spcPct val="114000"/>
              </a:lnSpc>
              <a:buClr>
                <a:schemeClr val="tx2"/>
              </a:buClr>
              <a:defRPr sz="1400"/>
            </a:lvl4pPr>
            <a:lvl5pPr>
              <a:lnSpc>
                <a:spcPct val="114000"/>
              </a:lnSpc>
              <a:buClr>
                <a:schemeClr val="tx2"/>
              </a:buClr>
              <a:defRPr sz="14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66245708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28666" y="1239297"/>
            <a:ext cx="4111942" cy="3283688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defRPr sz="4800" b="0" i="0">
                <a:latin typeface="IBM Plex Sans Light" charset="0"/>
                <a:ea typeface="IBM Plex Sans Light" charset="0"/>
                <a:cs typeface="IBM Plex Sans Light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7" name="Title">
            <a:extLst>
              <a:ext uri="{FF2B5EF4-FFF2-40B4-BE49-F238E27FC236}">
                <a16:creationId xmlns:a16="http://schemas.microsoft.com/office/drawing/2014/main" id="{B1E6651C-4201-434C-BC98-4F31D1F4BD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1458" y="241300"/>
            <a:ext cx="4111942" cy="679450"/>
          </a:xfrm>
        </p:spPr>
        <p:txBody>
          <a:bodyPr/>
          <a:lstStyle>
            <a:lvl1pPr marL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4144239767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33855" y="1187669"/>
            <a:ext cx="4114800" cy="3313385"/>
          </a:xfrm>
          <a:prstGeom prst="rect">
            <a:avLst/>
          </a:prstGeom>
        </p:spPr>
        <p:txBody>
          <a:bodyPr/>
          <a:lstStyle>
            <a:lvl1pPr>
              <a:lnSpc>
                <a:spcPct val="105000"/>
              </a:lnSpc>
              <a:defRPr sz="4800" b="0" i="0">
                <a:latin typeface="IBM Plex Sans Light" charset="0"/>
                <a:ea typeface="IBM Plex Sans Light" charset="0"/>
                <a:cs typeface="IBM Plex Sans Light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7" name="Picture Placeholder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  <a:prstGeom prst="rect">
            <a:avLst/>
          </a:prstGeo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Title">
            <a:extLst>
              <a:ext uri="{FF2B5EF4-FFF2-40B4-BE49-F238E27FC236}">
                <a16:creationId xmlns:a16="http://schemas.microsoft.com/office/drawing/2014/main" id="{A25D63D9-5EB8-0243-A3A5-BFCF846455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3855" y="243379"/>
            <a:ext cx="4109545" cy="763143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1775487065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599" y="144048"/>
            <a:ext cx="8686733" cy="4351751"/>
          </a:xfrm>
        </p:spPr>
        <p:txBody>
          <a:bodyPr/>
          <a:lstStyle>
            <a:lvl1pPr>
              <a:defRPr sz="9600" b="0" i="0"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57036879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30608" y="243379"/>
            <a:ext cx="4114734" cy="425767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6F3E79-25B5-5B4F-B351-6C17CBD94B7B}"/>
              </a:ext>
            </a:extLst>
          </p:cNvPr>
          <p:cNvSpPr txBox="1"/>
          <p:nvPr userDrawn="1"/>
        </p:nvSpPr>
        <p:spPr>
          <a:xfrm>
            <a:off x="8112688" y="4779065"/>
            <a:ext cx="89134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AA9134E4-F657-C143-B622-2891FB544B1B}" type="slidenum">
              <a:rPr lang="en-US" sz="600" kern="1200" smtClean="0">
                <a:solidFill>
                  <a:schemeClr val="tx2"/>
                </a:solidFill>
                <a:latin typeface="IBM Plex Sans" panose="020B0503050203000203" pitchFamily="34" charset="0"/>
                <a:ea typeface="+mn-ea"/>
                <a:cs typeface="+mn-cs"/>
              </a:rPr>
              <a:pPr algn="r"/>
              <a:t>‹#›</a:t>
            </a:fld>
            <a:endParaRPr lang="en-US" sz="600" kern="1200" dirty="0">
              <a:solidFill>
                <a:schemeClr val="tx2"/>
              </a:solidFill>
              <a:latin typeface="IBM Plex Sans" panose="020B05030502030002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26608693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9826" y="244430"/>
            <a:ext cx="4108431" cy="425767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">
            <a:extLst>
              <a:ext uri="{FF2B5EF4-FFF2-40B4-BE49-F238E27FC236}">
                <a16:creationId xmlns:a16="http://schemas.microsoft.com/office/drawing/2014/main" id="{1B42922D-7CCC-7F4E-A6A5-21ACC5F9627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803554" y="220640"/>
            <a:ext cx="4111845" cy="425633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lnSpc>
                <a:spcPct val="114000"/>
              </a:lnSpc>
              <a:buClr>
                <a:schemeClr val="tx2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lnSpc>
                <a:spcPct val="114000"/>
              </a:lnSpc>
              <a:buClr>
                <a:schemeClr val="tx2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lnSpc>
                <a:spcPct val="114000"/>
              </a:lnSpc>
              <a:buClr>
                <a:schemeClr val="tx2"/>
              </a:buClr>
              <a:defRPr lang="en-US" sz="14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5036754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600" y="243204"/>
            <a:ext cx="4123943" cy="76771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">
            <a:extLst>
              <a:ext uri="{FF2B5EF4-FFF2-40B4-BE49-F238E27FC236}">
                <a16:creationId xmlns:a16="http://schemas.microsoft.com/office/drawing/2014/main" id="{87E34B17-B759-5246-A75D-D1B0598571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4114800" cy="32512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400"/>
            </a:lvl2pPr>
            <a:lvl3pPr>
              <a:lnSpc>
                <a:spcPct val="114000"/>
              </a:lnSpc>
              <a:buClr>
                <a:schemeClr val="tx2"/>
              </a:buClr>
              <a:defRPr sz="1400"/>
            </a:lvl3pPr>
            <a:lvl4pPr>
              <a:lnSpc>
                <a:spcPct val="114000"/>
              </a:lnSpc>
              <a:buClr>
                <a:schemeClr val="tx2"/>
              </a:buClr>
              <a:defRPr sz="1400"/>
            </a:lvl4pPr>
            <a:lvl5pPr>
              <a:lnSpc>
                <a:spcPct val="114000"/>
              </a:lnSpc>
              <a:buClr>
                <a:schemeClr val="tx2"/>
              </a:buClr>
              <a:defRPr sz="14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">
            <a:extLst>
              <a:ext uri="{FF2B5EF4-FFF2-40B4-BE49-F238E27FC236}">
                <a16:creationId xmlns:a16="http://schemas.microsoft.com/office/drawing/2014/main" id="{1F7553CA-667D-3D4A-AED8-C6206D09489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63650"/>
            <a:ext cx="4114732" cy="3251199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lnSpc>
                <a:spcPct val="114000"/>
              </a:lnSpc>
              <a:buClr>
                <a:schemeClr val="tx2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lnSpc>
                <a:spcPct val="114000"/>
              </a:lnSpc>
              <a:buClr>
                <a:schemeClr val="tx2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lnSpc>
                <a:spcPct val="114000"/>
              </a:lnSpc>
              <a:buClr>
                <a:schemeClr val="tx2"/>
              </a:buClr>
              <a:defRPr lang="en-US" sz="14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94714429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666" y="243204"/>
            <a:ext cx="4109720" cy="76771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">
            <a:extLst>
              <a:ext uri="{FF2B5EF4-FFF2-40B4-BE49-F238E27FC236}">
                <a16:creationId xmlns:a16="http://schemas.microsoft.com/office/drawing/2014/main" id="{47C53D70-DD69-FE40-95A1-DDD8486CB28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7566" y="1201783"/>
            <a:ext cx="4105834" cy="3301114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 lang="en-US" sz="2400" b="0" i="0" kern="0" dirty="0" smtClean="0">
                <a:solidFill>
                  <a:schemeClr val="tx2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1pPr>
            <a:lvl2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tx2"/>
              </a:buClr>
              <a:defRPr lang="en-US" sz="11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">
            <a:extLst>
              <a:ext uri="{FF2B5EF4-FFF2-40B4-BE49-F238E27FC236}">
                <a16:creationId xmlns:a16="http://schemas.microsoft.com/office/drawing/2014/main" id="{3B22E727-18FE-7244-8868-216ECEE1AED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96018"/>
            <a:ext cx="4114732" cy="3251199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lnSpc>
                <a:spcPct val="114000"/>
              </a:lnSpc>
              <a:buClr>
                <a:schemeClr val="tx2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lnSpc>
                <a:spcPct val="114000"/>
              </a:lnSpc>
              <a:buClr>
                <a:schemeClr val="tx2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lnSpc>
                <a:spcPct val="114000"/>
              </a:lnSpc>
              <a:buClr>
                <a:schemeClr val="tx2"/>
              </a:buClr>
              <a:defRPr lang="en-US" sz="14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12495310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601" y="243205"/>
            <a:ext cx="4114800" cy="767714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">
            <a:extLst>
              <a:ext uri="{FF2B5EF4-FFF2-40B4-BE49-F238E27FC236}">
                <a16:creationId xmlns:a16="http://schemas.microsoft.com/office/drawing/2014/main" id="{5070C2A7-1BAF-AB41-98BA-DD418F0BCA5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1828800" cy="32512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200"/>
            </a:lvl2pPr>
            <a:lvl3pPr>
              <a:lnSpc>
                <a:spcPct val="114000"/>
              </a:lnSpc>
              <a:buClr>
                <a:schemeClr val="tx2"/>
              </a:buClr>
              <a:defRPr sz="1200"/>
            </a:lvl3pPr>
            <a:lvl4pPr>
              <a:lnSpc>
                <a:spcPct val="114000"/>
              </a:lnSpc>
              <a:buClr>
                <a:schemeClr val="tx2"/>
              </a:buClr>
              <a:defRPr sz="1200"/>
            </a:lvl4pPr>
            <a:lvl5pPr>
              <a:lnSpc>
                <a:spcPct val="114000"/>
              </a:lnSpc>
              <a:buClr>
                <a:schemeClr val="tx2"/>
              </a:buClr>
              <a:defRPr sz="12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0ED7C18E-C6D6-9F46-9265-8BF033D5E3A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63650"/>
            <a:ext cx="1828770" cy="3251199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lnSpc>
                <a:spcPct val="114000"/>
              </a:lnSpc>
              <a:buClr>
                <a:schemeClr val="tx2"/>
              </a:buClr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lnSpc>
                <a:spcPct val="114000"/>
              </a:lnSpc>
              <a:buClr>
                <a:schemeClr val="tx2"/>
              </a:buClr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lnSpc>
                <a:spcPct val="114000"/>
              </a:lnSpc>
              <a:buClr>
                <a:schemeClr val="tx2"/>
              </a:buClr>
              <a:defRPr lang="en-US" sz="12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">
            <a:extLst>
              <a:ext uri="{FF2B5EF4-FFF2-40B4-BE49-F238E27FC236}">
                <a16:creationId xmlns:a16="http://schemas.microsoft.com/office/drawing/2014/main" id="{103744CD-205D-D14D-881B-B5684DD8A5A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514563" y="1262521"/>
            <a:ext cx="1828800" cy="32512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200"/>
            </a:lvl2pPr>
            <a:lvl3pPr>
              <a:lnSpc>
                <a:spcPct val="114000"/>
              </a:lnSpc>
              <a:buClr>
                <a:schemeClr val="tx2"/>
              </a:buClr>
              <a:defRPr sz="1200"/>
            </a:lvl3pPr>
            <a:lvl4pPr>
              <a:lnSpc>
                <a:spcPct val="114000"/>
              </a:lnSpc>
              <a:buClr>
                <a:schemeClr val="tx2"/>
              </a:buClr>
              <a:defRPr sz="1200"/>
            </a:lvl4pPr>
            <a:lvl5pPr>
              <a:lnSpc>
                <a:spcPct val="114000"/>
              </a:lnSpc>
              <a:buClr>
                <a:schemeClr val="tx2"/>
              </a:buClr>
              <a:defRPr sz="12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">
            <a:extLst>
              <a:ext uri="{FF2B5EF4-FFF2-40B4-BE49-F238E27FC236}">
                <a16:creationId xmlns:a16="http://schemas.microsoft.com/office/drawing/2014/main" id="{84DF8FDD-C3FA-8F42-AF07-FA649D5612C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086563" y="1262521"/>
            <a:ext cx="1828770" cy="3251199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lnSpc>
                <a:spcPct val="114000"/>
              </a:lnSpc>
              <a:buClr>
                <a:schemeClr val="tx2"/>
              </a:buClr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lnSpc>
                <a:spcPct val="114000"/>
              </a:lnSpc>
              <a:buClr>
                <a:schemeClr val="tx2"/>
              </a:buClr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lnSpc>
                <a:spcPct val="114000"/>
              </a:lnSpc>
              <a:buClr>
                <a:schemeClr val="tx2"/>
              </a:buClr>
              <a:defRPr lang="en-US" sz="12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30041510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600" y="243204"/>
            <a:ext cx="4114800" cy="767715"/>
          </a:xfrm>
        </p:spPr>
        <p:txBody>
          <a:bodyPr/>
          <a:lstStyle>
            <a:lvl1pPr>
              <a:defRPr lang="en-US" sz="1400" b="0" kern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  <a:prstGeom prst="rect">
            <a:avLst/>
          </a:prstGeom>
        </p:spPr>
        <p:txBody>
          <a:bodyPr lIns="91440" tIns="91440" rIns="91440" bIns="91440"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" name="Text Placeholder">
            <a:extLst>
              <a:ext uri="{FF2B5EF4-FFF2-40B4-BE49-F238E27FC236}">
                <a16:creationId xmlns:a16="http://schemas.microsoft.com/office/drawing/2014/main" id="{3285EA61-FB09-B14E-B5CD-B7F1D83B018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4114800" cy="32512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400"/>
            </a:lvl2pPr>
            <a:lvl3pPr>
              <a:lnSpc>
                <a:spcPct val="114000"/>
              </a:lnSpc>
              <a:buClr>
                <a:schemeClr val="tx2"/>
              </a:buClr>
              <a:defRPr sz="1400"/>
            </a:lvl3pPr>
            <a:lvl4pPr>
              <a:lnSpc>
                <a:spcPct val="114000"/>
              </a:lnSpc>
              <a:buClr>
                <a:schemeClr val="tx2"/>
              </a:buClr>
              <a:defRPr sz="1400"/>
            </a:lvl4pPr>
            <a:lvl5pPr>
              <a:lnSpc>
                <a:spcPct val="114000"/>
              </a:lnSpc>
              <a:buClr>
                <a:schemeClr val="tx2"/>
              </a:buClr>
              <a:defRPr sz="14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659420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>
            <a:extLst>
              <a:ext uri="{FF2B5EF4-FFF2-40B4-BE49-F238E27FC236}">
                <a16:creationId xmlns:a16="http://schemas.microsoft.com/office/drawing/2014/main" id="{DEB5320A-43CE-9843-8732-F5B9B7FC804B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© 2025			 </a:t>
            </a:r>
          </a:p>
        </p:txBody>
      </p:sp>
      <p:sp>
        <p:nvSpPr>
          <p:cNvPr id="3" name="Rectangle 6">
            <a:extLst>
              <a:ext uri="{FF2B5EF4-FFF2-40B4-BE49-F238E27FC236}">
                <a16:creationId xmlns:a16="http://schemas.microsoft.com/office/drawing/2014/main" id="{6AB2BF65-5448-FC4E-962C-CC0140A95A8D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BF72C32-F1FB-4040-8C6A-5C38FF7199B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48423255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30922" y="243204"/>
            <a:ext cx="4112477" cy="673577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00198C15-C281-E342-95E4-6CD0500A669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09566" y="213022"/>
            <a:ext cx="1819834" cy="4282777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lnSpc>
                <a:spcPct val="114000"/>
              </a:lnSpc>
              <a:buClr>
                <a:schemeClr val="tx2"/>
              </a:buClr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lnSpc>
                <a:spcPct val="114000"/>
              </a:lnSpc>
              <a:buClr>
                <a:schemeClr val="tx2"/>
              </a:buClr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lnSpc>
                <a:spcPct val="114000"/>
              </a:lnSpc>
              <a:buClr>
                <a:schemeClr val="tx2"/>
              </a:buClr>
              <a:defRPr lang="en-US" sz="12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">
            <a:extLst>
              <a:ext uri="{FF2B5EF4-FFF2-40B4-BE49-F238E27FC236}">
                <a16:creationId xmlns:a16="http://schemas.microsoft.com/office/drawing/2014/main" id="{CE91067C-0DF3-8343-8C5C-8FCE0F8FB4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095566" y="212487"/>
            <a:ext cx="1819834" cy="4282777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lnSpc>
                <a:spcPct val="114000"/>
              </a:lnSpc>
              <a:buClr>
                <a:schemeClr val="tx2"/>
              </a:buClr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lnSpc>
                <a:spcPct val="114000"/>
              </a:lnSpc>
              <a:buClr>
                <a:schemeClr val="tx2"/>
              </a:buClr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lnSpc>
                <a:spcPct val="114000"/>
              </a:lnSpc>
              <a:buClr>
                <a:schemeClr val="tx2"/>
              </a:buClr>
              <a:defRPr lang="en-US" sz="12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72633935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600" y="243206"/>
            <a:ext cx="4114800" cy="4257673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ol gray 10 rectangle">
            <a:extLst>
              <a:ext uri="{FF2B5EF4-FFF2-40B4-BE49-F238E27FC236}">
                <a16:creationId xmlns:a16="http://schemas.microsoft.com/office/drawing/2014/main" id="{838ABCAC-D266-7244-9068-DAD3FE4E7C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2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b="0" i="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12BDBC24-5824-244F-A6C7-620F55865CE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09566" y="240670"/>
            <a:ext cx="4100754" cy="4283496"/>
          </a:xfrm>
          <a:prstGeom prst="rect">
            <a:avLst/>
          </a:prstGeom>
        </p:spPr>
        <p:txBody>
          <a:bodyPr/>
          <a:lstStyle>
            <a:lvl1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bg1"/>
              </a:buClr>
              <a:defRPr lang="en-US" sz="140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B2B146-29F8-5448-9ACA-4232F95FD647}"/>
              </a:ext>
            </a:extLst>
          </p:cNvPr>
          <p:cNvSpPr txBox="1"/>
          <p:nvPr userDrawn="1"/>
        </p:nvSpPr>
        <p:spPr>
          <a:xfrm>
            <a:off x="8112688" y="4779065"/>
            <a:ext cx="89134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AA9134E4-F657-C143-B622-2891FB544B1B}" type="slidenum">
              <a:rPr lang="en-US" sz="600" kern="1200" smtClean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+mn-cs"/>
              </a:rPr>
              <a:pPr algn="r"/>
              <a:t>‹#›</a:t>
            </a:fld>
            <a:endParaRPr lang="en-US" sz="600" kern="1200" dirty="0">
              <a:solidFill>
                <a:schemeClr val="bg1"/>
              </a:solidFill>
              <a:latin typeface="IBM Plex Sans" panose="020B05030502030002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12199330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600" y="243204"/>
            <a:ext cx="4114735" cy="425767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  <a:prstGeom prst="rect">
            <a:avLst/>
          </a:prstGeom>
        </p:spPr>
        <p:txBody>
          <a:bodyPr lIns="91440" tIns="91440" rIns="91440" bIns="91440"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406829468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">
            <a:extLst>
              <a:ext uri="{FF2B5EF4-FFF2-40B4-BE49-F238E27FC236}">
                <a16:creationId xmlns:a16="http://schemas.microsoft.com/office/drawing/2014/main" id="{885B30C4-6DFA-0149-84E5-176A8BFF57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43204"/>
            <a:ext cx="4114735" cy="425767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37681178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408BFC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4EB8D16-16A9-DB41-A65E-D62CBD8E6182}"/>
              </a:ext>
            </a:extLst>
          </p:cNvPr>
          <p:cNvSpPr txBox="1">
            <a:spLocks/>
          </p:cNvSpPr>
          <p:nvPr userDrawn="1"/>
        </p:nvSpPr>
        <p:spPr>
          <a:xfrm>
            <a:off x="228600" y="201168"/>
            <a:ext cx="4114800" cy="381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endParaRPr lang="en-US" dirty="0">
              <a:latin typeface="IBM Plex Sans Light" panose="020B0403050203000203" pitchFamily="34" charset="77"/>
            </a:endParaRPr>
          </a:p>
        </p:txBody>
      </p:sp>
      <p:sp>
        <p:nvSpPr>
          <p:cNvPr id="16" name="Title">
            <a:extLst>
              <a:ext uri="{FF2B5EF4-FFF2-40B4-BE49-F238E27FC236}">
                <a16:creationId xmlns:a16="http://schemas.microsoft.com/office/drawing/2014/main" id="{3CE1100A-3439-994E-8578-C8389F118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43205"/>
            <a:ext cx="4114735" cy="760842"/>
          </a:xfrm>
        </p:spPr>
        <p:txBody>
          <a:bodyPr/>
          <a:lstStyle>
            <a:lvl1pPr>
              <a:defRPr lang="en-US" sz="14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527987AC-7BED-D341-85B7-BB7F8D76EBD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4114800" cy="32512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400"/>
            </a:lvl2pPr>
            <a:lvl3pPr>
              <a:lnSpc>
                <a:spcPct val="114000"/>
              </a:lnSpc>
              <a:buClr>
                <a:schemeClr val="tx2"/>
              </a:buClr>
              <a:defRPr sz="1400"/>
            </a:lvl3pPr>
            <a:lvl4pPr>
              <a:lnSpc>
                <a:spcPct val="114000"/>
              </a:lnSpc>
              <a:buClr>
                <a:schemeClr val="tx2"/>
              </a:buClr>
              <a:defRPr sz="1400"/>
            </a:lvl4pPr>
            <a:lvl5pPr>
              <a:lnSpc>
                <a:spcPct val="114000"/>
              </a:lnSpc>
              <a:buClr>
                <a:schemeClr val="tx2"/>
              </a:buClr>
              <a:defRPr sz="14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">
            <a:extLst>
              <a:ext uri="{FF2B5EF4-FFF2-40B4-BE49-F238E27FC236}">
                <a16:creationId xmlns:a16="http://schemas.microsoft.com/office/drawing/2014/main" id="{580AFB25-246F-1D4E-AC80-1B2C451ECCD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63650"/>
            <a:ext cx="4114732" cy="3251199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lnSpc>
                <a:spcPct val="114000"/>
              </a:lnSpc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lnSpc>
                <a:spcPct val="114000"/>
              </a:lnSpc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lnSpc>
                <a:spcPct val="114000"/>
              </a:lnSpc>
              <a:buClr>
                <a:schemeClr val="bg1"/>
              </a:buClr>
              <a:defRPr lang="en-US" sz="140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BBFB31-F1AB-444B-98FB-8754785F8178}"/>
              </a:ext>
            </a:extLst>
          </p:cNvPr>
          <p:cNvSpPr txBox="1"/>
          <p:nvPr userDrawn="1"/>
        </p:nvSpPr>
        <p:spPr>
          <a:xfrm>
            <a:off x="8112688" y="4779065"/>
            <a:ext cx="89134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AA9134E4-F657-C143-B622-2891FB544B1B}" type="slidenum">
              <a:rPr lang="en-US" sz="600" kern="1200" smtClean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+mn-cs"/>
              </a:rPr>
              <a:pPr algn="r"/>
              <a:t>‹#›</a:t>
            </a:fld>
            <a:endParaRPr lang="en-US" sz="600" kern="1200" dirty="0">
              <a:solidFill>
                <a:schemeClr val="bg1"/>
              </a:solidFill>
              <a:latin typeface="IBM Plex Sans" panose="020B05030502030002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22297395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DBFBFB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4EB8D16-16A9-DB41-A65E-D62CBD8E6182}"/>
              </a:ext>
            </a:extLst>
          </p:cNvPr>
          <p:cNvSpPr txBox="1">
            <a:spLocks/>
          </p:cNvSpPr>
          <p:nvPr userDrawn="1"/>
        </p:nvSpPr>
        <p:spPr>
          <a:xfrm>
            <a:off x="228600" y="201168"/>
            <a:ext cx="4114800" cy="381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endParaRPr lang="en-US" dirty="0">
              <a:latin typeface="IBM Plex Sans Light" panose="020B0403050203000203" pitchFamily="34" charset="77"/>
            </a:endParaRPr>
          </a:p>
        </p:txBody>
      </p:sp>
      <p:sp>
        <p:nvSpPr>
          <p:cNvPr id="17" name="Title">
            <a:extLst>
              <a:ext uri="{FF2B5EF4-FFF2-40B4-BE49-F238E27FC236}">
                <a16:creationId xmlns:a16="http://schemas.microsoft.com/office/drawing/2014/main" id="{199A9882-6245-5E4C-91C9-23EE1350D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43205"/>
            <a:ext cx="4114735" cy="760842"/>
          </a:xfrm>
        </p:spPr>
        <p:txBody>
          <a:bodyPr/>
          <a:lstStyle>
            <a:lvl1pPr>
              <a:defRPr lang="en-US" sz="14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304976DA-1B61-1740-8450-DE75487F179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4114800" cy="32512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400"/>
            </a:lvl2pPr>
            <a:lvl3pPr>
              <a:lnSpc>
                <a:spcPct val="114000"/>
              </a:lnSpc>
              <a:buClr>
                <a:schemeClr val="tx2"/>
              </a:buClr>
              <a:defRPr sz="1400"/>
            </a:lvl3pPr>
            <a:lvl4pPr>
              <a:lnSpc>
                <a:spcPct val="114000"/>
              </a:lnSpc>
              <a:buClr>
                <a:schemeClr val="tx2"/>
              </a:buClr>
              <a:defRPr sz="1400"/>
            </a:lvl4pPr>
            <a:lvl5pPr>
              <a:lnSpc>
                <a:spcPct val="114000"/>
              </a:lnSpc>
              <a:buClr>
                <a:schemeClr val="tx2"/>
              </a:buClr>
              <a:defRPr sz="14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">
            <a:extLst>
              <a:ext uri="{FF2B5EF4-FFF2-40B4-BE49-F238E27FC236}">
                <a16:creationId xmlns:a16="http://schemas.microsoft.com/office/drawing/2014/main" id="{28CB9B92-34AA-EE49-9631-22480CE62D6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63650"/>
            <a:ext cx="4114732" cy="3251199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lnSpc>
                <a:spcPct val="114000"/>
              </a:lnSpc>
              <a:buClr>
                <a:schemeClr val="tx2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lnSpc>
                <a:spcPct val="114000"/>
              </a:lnSpc>
              <a:buClr>
                <a:schemeClr val="tx2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lnSpc>
                <a:spcPct val="114000"/>
              </a:lnSpc>
              <a:buClr>
                <a:schemeClr val="tx2"/>
              </a:buClr>
              <a:defRPr lang="en-US" sz="14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153A02-7144-AE45-BBE2-25D2970DBA20}"/>
              </a:ext>
            </a:extLst>
          </p:cNvPr>
          <p:cNvSpPr txBox="1"/>
          <p:nvPr userDrawn="1"/>
        </p:nvSpPr>
        <p:spPr>
          <a:xfrm>
            <a:off x="8112688" y="4779065"/>
            <a:ext cx="89134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AA9134E4-F657-C143-B622-2891FB544B1B}" type="slidenum">
              <a:rPr lang="en-US" sz="600" kern="1200" smtClean="0">
                <a:solidFill>
                  <a:schemeClr val="tx2"/>
                </a:solidFill>
                <a:latin typeface="IBM Plex Sans" panose="020B0503050203000203" pitchFamily="34" charset="0"/>
                <a:ea typeface="+mn-ea"/>
                <a:cs typeface="+mn-cs"/>
              </a:rPr>
              <a:pPr algn="r"/>
              <a:t>‹#›</a:t>
            </a:fld>
            <a:endParaRPr lang="en-US" sz="600" kern="1200" dirty="0">
              <a:solidFill>
                <a:schemeClr val="tx2"/>
              </a:solidFill>
              <a:latin typeface="IBM Plex Sans" panose="020B05030502030002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78447158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4EB8D16-16A9-DB41-A65E-D62CBD8E6182}"/>
              </a:ext>
            </a:extLst>
          </p:cNvPr>
          <p:cNvSpPr txBox="1">
            <a:spLocks/>
          </p:cNvSpPr>
          <p:nvPr userDrawn="1"/>
        </p:nvSpPr>
        <p:spPr>
          <a:xfrm>
            <a:off x="228600" y="201168"/>
            <a:ext cx="4114800" cy="381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endParaRPr lang="en-US" dirty="0">
              <a:latin typeface="IBM Plex Sans Light" panose="020B0403050203000203" pitchFamily="34" charset="77"/>
            </a:endParaRPr>
          </a:p>
        </p:txBody>
      </p:sp>
      <p:sp>
        <p:nvSpPr>
          <p:cNvPr id="17" name="Title">
            <a:extLst>
              <a:ext uri="{FF2B5EF4-FFF2-40B4-BE49-F238E27FC236}">
                <a16:creationId xmlns:a16="http://schemas.microsoft.com/office/drawing/2014/main" id="{161CDC08-8084-9644-8ECF-74736545A4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43205"/>
            <a:ext cx="4114735" cy="760842"/>
          </a:xfrm>
        </p:spPr>
        <p:txBody>
          <a:bodyPr/>
          <a:lstStyle>
            <a:lvl1pPr>
              <a:defRPr lang="en-US" sz="14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8AD17206-18AB-214B-B0C9-1CD932C0C3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4114800" cy="32512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400"/>
            </a:lvl2pPr>
            <a:lvl3pPr>
              <a:lnSpc>
                <a:spcPct val="114000"/>
              </a:lnSpc>
              <a:buClr>
                <a:schemeClr val="tx2"/>
              </a:buClr>
              <a:defRPr sz="1400"/>
            </a:lvl3pPr>
            <a:lvl4pPr>
              <a:lnSpc>
                <a:spcPct val="114000"/>
              </a:lnSpc>
              <a:buClr>
                <a:schemeClr val="tx2"/>
              </a:buClr>
              <a:defRPr sz="1400"/>
            </a:lvl4pPr>
            <a:lvl5pPr>
              <a:lnSpc>
                <a:spcPct val="114000"/>
              </a:lnSpc>
              <a:buClr>
                <a:schemeClr val="tx2"/>
              </a:buClr>
              <a:defRPr sz="14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">
            <a:extLst>
              <a:ext uri="{FF2B5EF4-FFF2-40B4-BE49-F238E27FC236}">
                <a16:creationId xmlns:a16="http://schemas.microsoft.com/office/drawing/2014/main" id="{CDA43956-4ECD-9F44-BC1D-06C0AE1FECA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63650"/>
            <a:ext cx="4114732" cy="3251199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buClr>
                <a:srgbClr val="171717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rgbClr val="171717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lnSpc>
                <a:spcPct val="114000"/>
              </a:lnSpc>
              <a:buClr>
                <a:srgbClr val="171717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lnSpc>
                <a:spcPct val="114000"/>
              </a:lnSpc>
              <a:buClr>
                <a:srgbClr val="171717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lnSpc>
                <a:spcPct val="114000"/>
              </a:lnSpc>
              <a:buClr>
                <a:srgbClr val="171717"/>
              </a:buClr>
              <a:defRPr lang="en-US" sz="14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27303C-EDCB-C544-86ED-42B0AF0F1FAC}"/>
              </a:ext>
            </a:extLst>
          </p:cNvPr>
          <p:cNvSpPr txBox="1"/>
          <p:nvPr userDrawn="1"/>
        </p:nvSpPr>
        <p:spPr>
          <a:xfrm>
            <a:off x="8112688" y="4779065"/>
            <a:ext cx="89134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AA9134E4-F657-C143-B622-2891FB544B1B}" type="slidenum">
              <a:rPr lang="en-US" sz="600" kern="1200" smtClean="0">
                <a:solidFill>
                  <a:schemeClr val="tx2"/>
                </a:solidFill>
                <a:latin typeface="IBM Plex Sans" panose="020B0503050203000203" pitchFamily="34" charset="0"/>
                <a:ea typeface="+mn-ea"/>
                <a:cs typeface="+mn-cs"/>
              </a:rPr>
              <a:pPr algn="r"/>
              <a:t>‹#›</a:t>
            </a:fld>
            <a:endParaRPr lang="en-US" sz="600" kern="1200" dirty="0">
              <a:solidFill>
                <a:schemeClr val="tx2"/>
              </a:solidFill>
              <a:latin typeface="IBM Plex Sans" panose="020B05030502030002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70315777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Gradient, text, pictur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0AED3DDC-D932-8F4C-B2D1-3024FFE263E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588" y="-1587"/>
            <a:ext cx="4570412" cy="5143500"/>
          </a:xfrm>
          <a:prstGeom prst="rect">
            <a:avLst/>
          </a:prstGeom>
        </p:spPr>
        <p:txBody>
          <a:bodyPr lIns="210312" tIns="164592"/>
          <a:lstStyle>
            <a:lvl1pPr marL="0" indent="0">
              <a:buFont typeface="Arial" panose="020B0604020202020204" pitchFamily="34" charset="0"/>
              <a:buNone/>
              <a:defRPr sz="2400"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4EB8D16-16A9-DB41-A65E-D62CBD8E6182}"/>
              </a:ext>
            </a:extLst>
          </p:cNvPr>
          <p:cNvSpPr txBox="1">
            <a:spLocks/>
          </p:cNvSpPr>
          <p:nvPr userDrawn="1"/>
        </p:nvSpPr>
        <p:spPr>
          <a:xfrm>
            <a:off x="228600" y="201168"/>
            <a:ext cx="4114800" cy="381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endParaRPr lang="en-US" dirty="0">
              <a:latin typeface="IBM Plex Sans Light" panose="020B0403050203000203" pitchFamily="34" charset="77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6A52ADE-BC76-D54C-BEDE-A2593D26C91F}"/>
              </a:ext>
            </a:extLst>
          </p:cNvPr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gradFill flip="none" rotWithShape="1">
            <a:gsLst>
              <a:gs pos="0">
                <a:schemeClr val="accent3"/>
              </a:gs>
              <a:gs pos="100000">
                <a:schemeClr val="accent2"/>
              </a:gs>
            </a:gsLst>
            <a:lin ang="2700000" scaled="1"/>
            <a:tileRect/>
          </a:gradFill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02D68EF-9908-8E43-AF4B-2055FD69E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0599" y="3209925"/>
            <a:ext cx="4114733" cy="1389507"/>
          </a:xfrm>
        </p:spPr>
        <p:txBody>
          <a:bodyPr/>
          <a:lstStyle>
            <a:lvl1pPr>
              <a:defRPr lang="en-US" sz="14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16">
            <a:extLst>
              <a:ext uri="{FF2B5EF4-FFF2-40B4-BE49-F238E27FC236}">
                <a16:creationId xmlns:a16="http://schemas.microsoft.com/office/drawing/2014/main" id="{6F4C9E85-18D6-4246-921B-ACAE964001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00600" y="214062"/>
            <a:ext cx="4114800" cy="297842"/>
          </a:xfrm>
          <a:prstGeom prst="rect">
            <a:avLst/>
          </a:prstGeom>
        </p:spPr>
        <p:txBody>
          <a:bodyPr/>
          <a:lstStyle>
            <a:lvl1pPr>
              <a:defRPr lang="en-US" sz="14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802668-4A9C-DC47-9B6A-FF9BE11644B0}"/>
              </a:ext>
            </a:extLst>
          </p:cNvPr>
          <p:cNvSpPr txBox="1"/>
          <p:nvPr userDrawn="1"/>
        </p:nvSpPr>
        <p:spPr>
          <a:xfrm>
            <a:off x="8112688" y="4779065"/>
            <a:ext cx="89134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AA9134E4-F657-C143-B622-2891FB544B1B}" type="slidenum">
              <a:rPr lang="en-US" sz="600" kern="1200" smtClean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+mn-cs"/>
              </a:rPr>
              <a:pPr algn="r"/>
              <a:t>‹#›</a:t>
            </a:fld>
            <a:endParaRPr lang="en-US" sz="600" kern="1200" dirty="0">
              <a:solidFill>
                <a:schemeClr val="bg1"/>
              </a:solidFill>
              <a:latin typeface="IBM Plex Sans" panose="020B05030502030002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990477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600" y="243204"/>
            <a:ext cx="4129023" cy="767715"/>
          </a:xfrm>
        </p:spPr>
        <p:txBody>
          <a:bodyPr/>
          <a:lstStyle>
            <a:lvl1pPr>
              <a:defRPr lang="en-US" sz="14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2286000" cy="257175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6858000" y="0"/>
            <a:ext cx="2286000" cy="257175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4572000" y="2570163"/>
            <a:ext cx="4572000" cy="257333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1" name="Text Placeholder">
            <a:extLst>
              <a:ext uri="{FF2B5EF4-FFF2-40B4-BE49-F238E27FC236}">
                <a16:creationId xmlns:a16="http://schemas.microsoft.com/office/drawing/2014/main" id="{3337FE4D-0F75-BA49-91B2-3925A8C71AB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4114800" cy="323215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400"/>
            </a:lvl2pPr>
            <a:lvl3pPr>
              <a:lnSpc>
                <a:spcPct val="114000"/>
              </a:lnSpc>
              <a:buClr>
                <a:schemeClr val="tx2"/>
              </a:buClr>
              <a:defRPr sz="1400"/>
            </a:lvl3pPr>
            <a:lvl4pPr>
              <a:lnSpc>
                <a:spcPct val="114000"/>
              </a:lnSpc>
              <a:buClr>
                <a:schemeClr val="tx2"/>
              </a:buClr>
              <a:defRPr sz="1400"/>
            </a:lvl4pPr>
            <a:lvl5pPr>
              <a:lnSpc>
                <a:spcPct val="114000"/>
              </a:lnSpc>
              <a:buClr>
                <a:schemeClr val="tx2"/>
              </a:buClr>
              <a:defRPr sz="14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CE002F-4E82-F147-B3FD-55102D90C8E1}"/>
              </a:ext>
            </a:extLst>
          </p:cNvPr>
          <p:cNvSpPr txBox="1"/>
          <p:nvPr userDrawn="1"/>
        </p:nvSpPr>
        <p:spPr>
          <a:xfrm>
            <a:off x="8112688" y="4779065"/>
            <a:ext cx="89134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AA9134E4-F657-C143-B622-2891FB544B1B}" type="slidenum">
              <a:rPr lang="en-US" sz="600" kern="1200" smtClean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+mn-cs"/>
              </a:rPr>
              <a:pPr algn="r"/>
              <a:t>‹#›</a:t>
            </a:fld>
            <a:endParaRPr lang="en-US" sz="600" kern="1200" dirty="0">
              <a:solidFill>
                <a:schemeClr val="bg1"/>
              </a:solidFill>
              <a:latin typeface="IBM Plex Sans" panose="020B05030502030002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31468747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0" y="2570163"/>
            <a:ext cx="4572000" cy="2573337"/>
          </a:xfrm>
          <a:prstGeom prst="rect">
            <a:avLst/>
          </a:prstGeom>
          <a:solidFill>
            <a:schemeClr val="accent1"/>
          </a:solidFill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6858000" y="-13284"/>
            <a:ext cx="2286000" cy="258344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4572000" y="-13284"/>
            <a:ext cx="2286000" cy="257175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4572000" y="2570163"/>
            <a:ext cx="4572000" cy="257333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2" name="Title">
            <a:extLst>
              <a:ext uri="{FF2B5EF4-FFF2-40B4-BE49-F238E27FC236}">
                <a16:creationId xmlns:a16="http://schemas.microsoft.com/office/drawing/2014/main" id="{08FC93EF-F4FE-3A44-AD50-0F7DAEE201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43204"/>
            <a:ext cx="4129023" cy="767715"/>
          </a:xfrm>
        </p:spPr>
        <p:txBody>
          <a:bodyPr/>
          <a:lstStyle>
            <a:lvl1pPr>
              <a:defRPr lang="en-US" sz="14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3969D2-8D8B-DE4B-8794-08230408FD7B}"/>
              </a:ext>
            </a:extLst>
          </p:cNvPr>
          <p:cNvSpPr txBox="1"/>
          <p:nvPr userDrawn="1"/>
        </p:nvSpPr>
        <p:spPr>
          <a:xfrm>
            <a:off x="8112688" y="4779065"/>
            <a:ext cx="89134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AA9134E4-F657-C143-B622-2891FB544B1B}" type="slidenum">
              <a:rPr lang="en-US" sz="600" kern="1200" smtClean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+mn-cs"/>
              </a:rPr>
              <a:pPr algn="r"/>
              <a:t>‹#›</a:t>
            </a:fld>
            <a:endParaRPr lang="en-US" sz="600" kern="1200" dirty="0">
              <a:solidFill>
                <a:schemeClr val="bg1"/>
              </a:solidFill>
              <a:latin typeface="IBM Plex Sans" panose="020B05030502030002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966667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4337" y="834804"/>
            <a:ext cx="3008313" cy="67676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841939"/>
            <a:ext cx="5111750" cy="3752684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619663"/>
            <a:ext cx="3008313" cy="297496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7DF74B43-BBE8-B845-8EF8-0770AF318B54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© 2025			 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91168421-9771-6E4A-924B-2CB06568ACE4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674A9B8-E250-694A-AB55-B48936DD110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07482234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0"/>
            <a:ext cx="9143999" cy="2569462"/>
          </a:xfrm>
          <a:noFill/>
        </p:spPr>
        <p:txBody>
          <a:bodyPr lIns="182880" tIns="164592" rIns="228600" bIns="228600"/>
          <a:lstStyle>
            <a:lvl1pPr>
              <a:defRPr sz="4800" b="0" i="0"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1"/>
          <p:cNvSpPr>
            <a:spLocks noGrp="1"/>
          </p:cNvSpPr>
          <p:nvPr>
            <p:ph sz="quarter" idx="20"/>
          </p:nvPr>
        </p:nvSpPr>
        <p:spPr>
          <a:xfrm>
            <a:off x="0" y="2570163"/>
            <a:ext cx="2286000" cy="2573337"/>
          </a:xfrm>
          <a:prstGeom prst="rect">
            <a:avLst/>
          </a:prstGeom>
          <a:solidFill>
            <a:schemeClr val="accent5"/>
          </a:solidFill>
        </p:spPr>
        <p:txBody>
          <a:bodyPr lIns="219456" tIns="201168" rIns="228600" bIns="228600"/>
          <a:lstStyle>
            <a:lvl1pPr marL="0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  <a:defRPr lang="en-US" sz="11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quarter" idx="19"/>
          </p:nvPr>
        </p:nvSpPr>
        <p:spPr>
          <a:xfrm>
            <a:off x="2286001" y="2570163"/>
            <a:ext cx="2286000" cy="2573337"/>
          </a:xfrm>
          <a:prstGeom prst="rect">
            <a:avLst/>
          </a:prstGeom>
          <a:solidFill>
            <a:srgbClr val="171717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17"/>
          </p:nvPr>
        </p:nvSpPr>
        <p:spPr>
          <a:xfrm>
            <a:off x="4572000" y="2570162"/>
            <a:ext cx="2286000" cy="2573338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1" name="Content Placeholder 4"/>
          <p:cNvSpPr>
            <a:spLocks noGrp="1"/>
          </p:cNvSpPr>
          <p:nvPr>
            <p:ph sz="quarter" idx="18"/>
          </p:nvPr>
        </p:nvSpPr>
        <p:spPr>
          <a:xfrm>
            <a:off x="6858000" y="2570162"/>
            <a:ext cx="2286000" cy="25733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192119-F3CB-1C40-A813-19F9DC25853C}"/>
              </a:ext>
            </a:extLst>
          </p:cNvPr>
          <p:cNvSpPr txBox="1"/>
          <p:nvPr userDrawn="1"/>
        </p:nvSpPr>
        <p:spPr>
          <a:xfrm>
            <a:off x="8112688" y="4779065"/>
            <a:ext cx="89134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AA9134E4-F657-C143-B622-2891FB544B1B}" type="slidenum">
              <a:rPr lang="en-US" sz="600" kern="1200" smtClean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+mn-cs"/>
              </a:rPr>
              <a:pPr algn="r"/>
              <a:t>‹#›</a:t>
            </a:fld>
            <a:endParaRPr lang="en-US" sz="600" kern="1200" dirty="0">
              <a:solidFill>
                <a:schemeClr val="bg1"/>
              </a:solidFill>
              <a:latin typeface="IBM Plex Sans" panose="020B05030502030002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4380340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9EFC39CF-690F-A24E-AFE1-E1260EA49BFF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0" y="3"/>
            <a:ext cx="2286000" cy="5143498"/>
          </a:xfrm>
          <a:prstGeom prst="rect">
            <a:avLst/>
          </a:prstGeom>
          <a:solidFill>
            <a:schemeClr val="accent5"/>
          </a:solidFill>
        </p:spPr>
        <p:txBody>
          <a:bodyPr lIns="219456" tIns="201168" rIns="228600" bIns="228600"/>
          <a:lstStyle>
            <a:lvl1pPr marL="0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  <a:defRPr lang="en-US" sz="11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Slide Number Placeholde"/>
          <p:cNvSpPr>
            <a:spLocks noGrp="1"/>
          </p:cNvSpPr>
          <p:nvPr>
            <p:ph type="sldNum" sz="quarter" idx="11"/>
          </p:nvPr>
        </p:nvSpPr>
        <p:spPr>
          <a:xfrm>
            <a:off x="7086601" y="4787900"/>
            <a:ext cx="1828732" cy="16668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87419E3-F8B6-494A-8310-68CAF4DDD0E9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2286001" y="3"/>
            <a:ext cx="2286000" cy="5143498"/>
          </a:xfrm>
          <a:prstGeom prst="rect">
            <a:avLst/>
          </a:prstGeom>
          <a:solidFill>
            <a:srgbClr val="171717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A5C27F9F-009A-B344-BA63-B6DC196A249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2286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6FA30807-76D3-6049-9EF7-7768C6AFCED5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6858000" y="0"/>
            <a:ext cx="2286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4" name="Slide Number Placeholder">
            <a:extLst>
              <a:ext uri="{FF2B5EF4-FFF2-40B4-BE49-F238E27FC236}">
                <a16:creationId xmlns:a16="http://schemas.microsoft.com/office/drawing/2014/main" id="{280BB8B2-A914-0440-B153-04A339EE5E06}"/>
              </a:ext>
            </a:extLst>
          </p:cNvPr>
          <p:cNvSpPr txBox="1">
            <a:spLocks/>
          </p:cNvSpPr>
          <p:nvPr userDrawn="1"/>
        </p:nvSpPr>
        <p:spPr>
          <a:xfrm>
            <a:off x="7086601" y="4787900"/>
            <a:ext cx="1828732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685983" rtl="0" eaLnBrk="1" latinLnBrk="0" hangingPunct="1">
              <a:defRPr sz="600" kern="120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342991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983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974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966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957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949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940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932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864615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600" y="238124"/>
            <a:ext cx="4123944" cy="76771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">
            <a:extLst>
              <a:ext uri="{FF2B5EF4-FFF2-40B4-BE49-F238E27FC236}">
                <a16:creationId xmlns:a16="http://schemas.microsoft.com/office/drawing/2014/main" id="{C88C7C7A-5E81-5B44-8B24-614B25B2B86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1828800" cy="32512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400"/>
            </a:lvl2pPr>
            <a:lvl3pPr>
              <a:lnSpc>
                <a:spcPct val="114000"/>
              </a:lnSpc>
              <a:buClr>
                <a:schemeClr val="tx2"/>
              </a:buClr>
              <a:defRPr sz="1400"/>
            </a:lvl3pPr>
            <a:lvl4pPr>
              <a:lnSpc>
                <a:spcPct val="114000"/>
              </a:lnSpc>
              <a:buClr>
                <a:schemeClr val="tx2"/>
              </a:buClr>
              <a:defRPr sz="1400"/>
            </a:lvl4pPr>
            <a:lvl5pPr>
              <a:lnSpc>
                <a:spcPct val="114000"/>
              </a:lnSpc>
              <a:buClr>
                <a:schemeClr val="tx2"/>
              </a:buClr>
              <a:defRPr sz="14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30458357-8061-7D40-8ACC-D17785094F4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514562" y="1262521"/>
            <a:ext cx="4123943" cy="32512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400"/>
            </a:lvl2pPr>
            <a:lvl3pPr>
              <a:lnSpc>
                <a:spcPct val="114000"/>
              </a:lnSpc>
              <a:buClr>
                <a:schemeClr val="tx2"/>
              </a:buClr>
              <a:defRPr sz="1400"/>
            </a:lvl3pPr>
            <a:lvl4pPr>
              <a:lnSpc>
                <a:spcPct val="114000"/>
              </a:lnSpc>
              <a:buClr>
                <a:schemeClr val="tx2"/>
              </a:buClr>
              <a:defRPr sz="1400"/>
            </a:lvl4pPr>
            <a:lvl5pPr>
              <a:lnSpc>
                <a:spcPct val="114000"/>
              </a:lnSpc>
              <a:buClr>
                <a:schemeClr val="tx2"/>
              </a:buClr>
              <a:defRPr sz="14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53337681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>
            <a:extLst>
              <a:ext uri="{FF2B5EF4-FFF2-40B4-BE49-F238E27FC236}">
                <a16:creationId xmlns:a16="http://schemas.microsoft.com/office/drawing/2014/main" id="{3CAA9C07-81A8-CE49-BFF0-35F72D7CFE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38124"/>
            <a:ext cx="4111244" cy="76771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>
            <a:extLst>
              <a:ext uri="{FF2B5EF4-FFF2-40B4-BE49-F238E27FC236}">
                <a16:creationId xmlns:a16="http://schemas.microsoft.com/office/drawing/2014/main" id="{DF3100E3-5129-AE47-936F-1560893FDB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1828800" cy="32512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200"/>
            </a:lvl2pPr>
            <a:lvl3pPr>
              <a:lnSpc>
                <a:spcPct val="114000"/>
              </a:lnSpc>
              <a:buClr>
                <a:schemeClr val="tx2"/>
              </a:buClr>
              <a:defRPr sz="1200"/>
            </a:lvl3pPr>
            <a:lvl4pPr>
              <a:lnSpc>
                <a:spcPct val="114000"/>
              </a:lnSpc>
              <a:buClr>
                <a:schemeClr val="tx2"/>
              </a:buClr>
              <a:defRPr sz="1200"/>
            </a:lvl4pPr>
            <a:lvl5pPr>
              <a:lnSpc>
                <a:spcPct val="114000"/>
              </a:lnSpc>
              <a:buClr>
                <a:schemeClr val="tx2"/>
              </a:buClr>
              <a:defRPr sz="12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94300714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  <a:prstGeom prst="rect">
            <a:avLst/>
          </a:prstGeom>
        </p:spPr>
        <p:txBody>
          <a:bodyPr lIns="91440" tIns="91440" rIns="91440" bIns="91440"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9" name="Title">
            <a:extLst>
              <a:ext uri="{FF2B5EF4-FFF2-40B4-BE49-F238E27FC236}">
                <a16:creationId xmlns:a16="http://schemas.microsoft.com/office/drawing/2014/main" id="{2DE1CBAE-6154-FB46-B194-7402A8A8C1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38124"/>
            <a:ext cx="4111244" cy="76771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">
            <a:extLst>
              <a:ext uri="{FF2B5EF4-FFF2-40B4-BE49-F238E27FC236}">
                <a16:creationId xmlns:a16="http://schemas.microsoft.com/office/drawing/2014/main" id="{465C299B-ECDD-B440-8915-C7B8D05947D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1828800" cy="32512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200"/>
            </a:lvl2pPr>
            <a:lvl3pPr>
              <a:lnSpc>
                <a:spcPct val="114000"/>
              </a:lnSpc>
              <a:buClr>
                <a:schemeClr val="tx2"/>
              </a:buClr>
              <a:defRPr sz="1200"/>
            </a:lvl3pPr>
            <a:lvl4pPr>
              <a:lnSpc>
                <a:spcPct val="114000"/>
              </a:lnSpc>
              <a:buClr>
                <a:schemeClr val="tx2"/>
              </a:buClr>
              <a:defRPr sz="1200"/>
            </a:lvl4pPr>
            <a:lvl5pPr>
              <a:lnSpc>
                <a:spcPct val="114000"/>
              </a:lnSpc>
              <a:buClr>
                <a:schemeClr val="tx2"/>
              </a:buClr>
              <a:defRPr sz="12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F3EA7912-D900-FB4C-AF69-E0D8C1B9D0E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514563" y="1262521"/>
            <a:ext cx="1828800" cy="32512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200"/>
            </a:lvl2pPr>
            <a:lvl3pPr>
              <a:lnSpc>
                <a:spcPct val="114000"/>
              </a:lnSpc>
              <a:buClr>
                <a:schemeClr val="tx2"/>
              </a:buClr>
              <a:defRPr sz="1200"/>
            </a:lvl3pPr>
            <a:lvl4pPr>
              <a:lnSpc>
                <a:spcPct val="114000"/>
              </a:lnSpc>
              <a:buClr>
                <a:schemeClr val="tx2"/>
              </a:buClr>
              <a:defRPr sz="1200"/>
            </a:lvl4pPr>
            <a:lvl5pPr>
              <a:lnSpc>
                <a:spcPct val="114000"/>
              </a:lnSpc>
              <a:buClr>
                <a:schemeClr val="tx2"/>
              </a:buClr>
              <a:defRPr sz="12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95482056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800600" y="1203159"/>
            <a:ext cx="4114800" cy="3292642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 sz="2400" b="0" i="0">
                <a:latin typeface="IBM Plex Sans Light" panose="020B0403050203000203" pitchFamily="34" charset="0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itle">
            <a:extLst>
              <a:ext uri="{FF2B5EF4-FFF2-40B4-BE49-F238E27FC236}">
                <a16:creationId xmlns:a16="http://schemas.microsoft.com/office/drawing/2014/main" id="{62ABB53B-4967-204D-BA04-E6999C61A9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38124"/>
            <a:ext cx="4111244" cy="76771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">
            <a:extLst>
              <a:ext uri="{FF2B5EF4-FFF2-40B4-BE49-F238E27FC236}">
                <a16:creationId xmlns:a16="http://schemas.microsoft.com/office/drawing/2014/main" id="{7DFE9D89-80EF-8042-A7C8-61AEB1C8B0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1828800" cy="32512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200"/>
            </a:lvl2pPr>
            <a:lvl3pPr>
              <a:lnSpc>
                <a:spcPct val="114000"/>
              </a:lnSpc>
              <a:buClr>
                <a:schemeClr val="tx2"/>
              </a:buClr>
              <a:defRPr sz="1200"/>
            </a:lvl3pPr>
            <a:lvl4pPr>
              <a:lnSpc>
                <a:spcPct val="114000"/>
              </a:lnSpc>
              <a:buClr>
                <a:schemeClr val="tx2"/>
              </a:buClr>
              <a:defRPr sz="1200"/>
            </a:lvl4pPr>
            <a:lvl5pPr>
              <a:lnSpc>
                <a:spcPct val="114000"/>
              </a:lnSpc>
              <a:buClr>
                <a:schemeClr val="tx2"/>
              </a:buClr>
              <a:defRPr sz="12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">
            <a:extLst>
              <a:ext uri="{FF2B5EF4-FFF2-40B4-BE49-F238E27FC236}">
                <a16:creationId xmlns:a16="http://schemas.microsoft.com/office/drawing/2014/main" id="{AA3064E3-3327-DD44-B89B-1DE36EC5EAF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514563" y="1262521"/>
            <a:ext cx="1828800" cy="32512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200"/>
            </a:lvl2pPr>
            <a:lvl3pPr>
              <a:lnSpc>
                <a:spcPct val="114000"/>
              </a:lnSpc>
              <a:buClr>
                <a:schemeClr val="tx2"/>
              </a:buClr>
              <a:defRPr sz="1200"/>
            </a:lvl3pPr>
            <a:lvl4pPr>
              <a:lnSpc>
                <a:spcPct val="114000"/>
              </a:lnSpc>
              <a:buClr>
                <a:schemeClr val="tx2"/>
              </a:buClr>
              <a:defRPr sz="1200"/>
            </a:lvl4pPr>
            <a:lvl5pPr>
              <a:lnSpc>
                <a:spcPct val="114000"/>
              </a:lnSpc>
              <a:buClr>
                <a:schemeClr val="tx2"/>
              </a:buClr>
              <a:defRPr sz="12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61006004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99825554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1857964-2C1B-2D46-8CD7-82CA8CD2F319}"/>
              </a:ext>
            </a:extLst>
          </p:cNvPr>
          <p:cNvSpPr/>
          <p:nvPr userDrawn="1"/>
        </p:nvSpPr>
        <p:spPr bwMode="auto">
          <a:xfrm>
            <a:off x="99588" y="4662535"/>
            <a:ext cx="1946495" cy="353085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A38C9A7-0122-644A-8821-4C6CD2346BD1}"/>
              </a:ext>
            </a:extLst>
          </p:cNvPr>
          <p:cNvSpPr/>
          <p:nvPr userDrawn="1"/>
        </p:nvSpPr>
        <p:spPr bwMode="auto">
          <a:xfrm>
            <a:off x="7097917" y="4673018"/>
            <a:ext cx="1946495" cy="353085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2923031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tson-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88292512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radient divider">
    <p:bg>
      <p:bgPr>
        <a:gradFill flip="none" rotWithShape="1">
          <a:gsLst>
            <a:gs pos="0">
              <a:schemeClr val="accent2"/>
            </a:gs>
            <a:gs pos="100000">
              <a:schemeClr val="accent3"/>
            </a:gs>
          </a:gsLst>
          <a:lin ang="135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8DF27B-3F4F-0E40-96BA-E9F828E823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5014" y="256055"/>
            <a:ext cx="4114800" cy="4236656"/>
          </a:xfrm>
        </p:spPr>
        <p:txBody>
          <a:bodyPr wrap="square"/>
          <a:lstStyle>
            <a:lvl1pPr>
              <a:lnSpc>
                <a:spcPct val="105000"/>
              </a:lnSpc>
              <a:defRPr sz="4800" b="0" i="0" baseline="0">
                <a:solidFill>
                  <a:schemeClr val="bg1"/>
                </a:solidFill>
                <a:latin typeface="IBM Plex Sans Thin" panose="020B0203050203000203" pitchFamily="34" charset="0"/>
              </a:defRPr>
            </a:lvl1pPr>
          </a:lstStyle>
          <a:p>
            <a:pPr defTabSz="914400">
              <a:lnSpc>
                <a:spcPts val="4300"/>
              </a:lnSpc>
            </a:pPr>
            <a:r>
              <a:rPr lang="en-US" kern="0" dirty="0">
                <a:latin typeface="IBM Plex Sans Thin" panose="020B0203050203000203" pitchFamily="34" charset="0"/>
              </a:rPr>
              <a:t>Slide title here </a:t>
            </a:r>
            <a:r>
              <a:rPr lang="en-US" kern="0" dirty="0" err="1">
                <a:latin typeface="IBM Plex Sans Thin" panose="020B0203050203000203" pitchFamily="34" charset="0"/>
              </a:rPr>
              <a:t>Plex</a:t>
            </a:r>
            <a:r>
              <a:rPr lang="en-US" kern="0" dirty="0">
                <a:latin typeface="IBM Plex Sans Thin" panose="020B0203050203000203" pitchFamily="34" charset="0"/>
              </a:rPr>
              <a:t> Sans Thin 48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758FBE-BF2E-274D-9D7F-566A43246229}"/>
              </a:ext>
            </a:extLst>
          </p:cNvPr>
          <p:cNvSpPr txBox="1"/>
          <p:nvPr userDrawn="1"/>
        </p:nvSpPr>
        <p:spPr>
          <a:xfrm>
            <a:off x="8112688" y="4779065"/>
            <a:ext cx="89134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AA9134E4-F657-C143-B622-2891FB544B1B}" type="slidenum">
              <a:rPr lang="en-US" sz="600" kern="1200" smtClean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+mn-cs"/>
              </a:rPr>
              <a:pPr algn="r"/>
              <a:t>‹#›</a:t>
            </a:fld>
            <a:endParaRPr lang="en-US" sz="600" kern="1200" dirty="0">
              <a:solidFill>
                <a:schemeClr val="bg1"/>
              </a:solidFill>
              <a:latin typeface="IBM Plex Sans" panose="020B05030502030002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452323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951901"/>
            <a:ext cx="5486400" cy="2408721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48386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E6AA3D0E-77FA-6440-9A42-0FB55C310D4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© 2025                                       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C5AFB196-AED8-884A-882B-5F7AAEE4859B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1C9CA60-513A-724D-8D42-48083C812BF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98896659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y 100_divider"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237809" y="238126"/>
            <a:ext cx="4105593" cy="4257674"/>
          </a:xfrm>
          <a:prstGeom prst="rect">
            <a:avLst/>
          </a:prstGeom>
        </p:spPr>
        <p:txBody>
          <a:bodyPr/>
          <a:lstStyle>
            <a:lvl1pPr>
              <a:defRPr sz="3600" b="0" i="0">
                <a:gradFill flip="none" rotWithShape="1">
                  <a:gsLst>
                    <a:gs pos="0">
                      <a:schemeClr val="accent3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Click to edit divider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BF58ADEF-45CE-9446-8981-B45FF16E4F4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086602" y="4787901"/>
            <a:ext cx="1828732" cy="16668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DABB326B-843F-0C44-9D0F-4957B2A599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7" y="4787901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9315675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one colum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">
            <a:extLst>
              <a:ext uri="{FF2B5EF4-FFF2-40B4-BE49-F238E27FC236}">
                <a16:creationId xmlns:a16="http://schemas.microsoft.com/office/drawing/2014/main" id="{D45195EB-98DA-E045-A825-DA922F6547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1963" y="241488"/>
            <a:ext cx="4108074" cy="763142"/>
          </a:xfrm>
        </p:spPr>
        <p:txBody>
          <a:bodyPr/>
          <a:lstStyle>
            <a:lvl1pPr>
              <a:defRPr lang="en-US" sz="1400" b="0" kern="0" dirty="0">
                <a:solidFill>
                  <a:srgbClr val="3E8CFC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8" name="Text Placeholder">
            <a:extLst>
              <a:ext uri="{FF2B5EF4-FFF2-40B4-BE49-F238E27FC236}">
                <a16:creationId xmlns:a16="http://schemas.microsoft.com/office/drawing/2014/main" id="{B839E1F5-DEF7-AA44-B181-E58E7C540F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1"/>
            <a:ext cx="4114800" cy="3251200"/>
          </a:xfrm>
        </p:spPr>
        <p:txBody>
          <a:bodyPr/>
          <a:lstStyle>
            <a:lvl1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2pPr>
            <a:lvl3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3pPr>
            <a:lvl4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4pPr>
            <a:lvl5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5pPr>
            <a:lvl6pPr marL="1454015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">
            <a:extLst>
              <a:ext uri="{FF2B5EF4-FFF2-40B4-BE49-F238E27FC236}">
                <a16:creationId xmlns:a16="http://schemas.microsoft.com/office/drawing/2014/main" id="{87D7F614-4D95-AB4C-BA48-48255A84BE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7" y="4787901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6572671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">
            <a:extLst>
              <a:ext uri="{FF2B5EF4-FFF2-40B4-BE49-F238E27FC236}">
                <a16:creationId xmlns:a16="http://schemas.microsoft.com/office/drawing/2014/main" id="{E0B2B2F5-268F-6547-A8BC-189F16BA82C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31459" y="1187116"/>
            <a:ext cx="4111942" cy="3308684"/>
          </a:xfrm>
        </p:spPr>
        <p:txBody>
          <a:bodyPr/>
          <a:lstStyle>
            <a:lvl1pPr>
              <a:lnSpc>
                <a:spcPct val="90000"/>
              </a:lnSpc>
              <a:defRPr sz="4800" b="0" i="0"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8" name="Title">
            <a:extLst>
              <a:ext uri="{FF2B5EF4-FFF2-40B4-BE49-F238E27FC236}">
                <a16:creationId xmlns:a16="http://schemas.microsoft.com/office/drawing/2014/main" id="{DB27C866-325E-0E48-8193-6204A182AF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1459" y="241301"/>
            <a:ext cx="4111942" cy="679450"/>
          </a:xfrm>
        </p:spPr>
        <p:txBody>
          <a:bodyPr/>
          <a:lstStyle>
            <a:lvl1pPr marL="0" algn="l" defTabSz="914378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1400" b="0" kern="0" dirty="0">
                <a:solidFill>
                  <a:srgbClr val="3E8CFC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78468373-0E03-6F40-9C9A-D88E8EA665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7" y="4787901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22308355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Picture Placeholder">
            <a:extLst>
              <a:ext uri="{FF2B5EF4-FFF2-40B4-BE49-F238E27FC236}">
                <a16:creationId xmlns:a16="http://schemas.microsoft.com/office/drawing/2014/main" id="{95ABB5CC-8FF4-FF4D-BE16-79C4D39957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itle">
            <a:extLst>
              <a:ext uri="{FF2B5EF4-FFF2-40B4-BE49-F238E27FC236}">
                <a16:creationId xmlns:a16="http://schemas.microsoft.com/office/drawing/2014/main" id="{9D0423E1-DE68-5F40-9441-D94DE4C4A0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3856" y="243380"/>
            <a:ext cx="4109545" cy="763143"/>
          </a:xfrm>
        </p:spPr>
        <p:txBody>
          <a:bodyPr/>
          <a:lstStyle>
            <a:lvl1pPr>
              <a:defRPr lang="en-US" sz="1400" b="0" kern="0" dirty="0">
                <a:solidFill>
                  <a:srgbClr val="3E8CFC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7" name="Text Placeholder">
            <a:extLst>
              <a:ext uri="{FF2B5EF4-FFF2-40B4-BE49-F238E27FC236}">
                <a16:creationId xmlns:a16="http://schemas.microsoft.com/office/drawing/2014/main" id="{0E6927E2-753F-6640-A8C8-84F27EC2303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31459" y="1187116"/>
            <a:ext cx="4111942" cy="3308684"/>
          </a:xfrm>
        </p:spPr>
        <p:txBody>
          <a:bodyPr/>
          <a:lstStyle>
            <a:lvl1pPr>
              <a:lnSpc>
                <a:spcPct val="90000"/>
              </a:lnSpc>
              <a:defRPr sz="4800" b="0" i="0"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B241AB6F-11FA-9740-9951-2F3D5856BE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7" y="4787901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25814223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">
            <a:extLst>
              <a:ext uri="{FF2B5EF4-FFF2-40B4-BE49-F238E27FC236}">
                <a16:creationId xmlns:a16="http://schemas.microsoft.com/office/drawing/2014/main" id="{28F642C0-023E-5944-AC40-77701288AC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44049"/>
            <a:ext cx="8686733" cy="4351751"/>
          </a:xfrm>
        </p:spPr>
        <p:txBody>
          <a:bodyPr/>
          <a:lstStyle>
            <a:lvl1pPr>
              <a:lnSpc>
                <a:spcPct val="100000"/>
              </a:lnSpc>
              <a:defRPr sz="9600" b="0" i="0"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BE2083E3-C61F-E44E-92E5-C30F147A0F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7" y="4787901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6087045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">
            <a:extLst>
              <a:ext uri="{FF2B5EF4-FFF2-40B4-BE49-F238E27FC236}">
                <a16:creationId xmlns:a16="http://schemas.microsoft.com/office/drawing/2014/main" id="{4F1806D7-1B26-A94A-839C-C0B0A6F78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608" y="243380"/>
            <a:ext cx="4114734" cy="4257675"/>
          </a:xfrm>
        </p:spPr>
        <p:txBody>
          <a:bodyPr/>
          <a:lstStyle>
            <a:lvl1pPr>
              <a:defRPr lang="en-US" sz="1400" b="0" kern="0" dirty="0">
                <a:solidFill>
                  <a:srgbClr val="3E8CFC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A937A789-9B5D-834F-9D30-F09454CFB6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7" y="4787901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7302211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">
            <a:extLst>
              <a:ext uri="{FF2B5EF4-FFF2-40B4-BE49-F238E27FC236}">
                <a16:creationId xmlns:a16="http://schemas.microsoft.com/office/drawing/2014/main" id="{7A89845D-5FED-0148-A4B3-BEE0E2C419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826" y="244430"/>
            <a:ext cx="4108431" cy="4257675"/>
          </a:xfrm>
        </p:spPr>
        <p:txBody>
          <a:bodyPr/>
          <a:lstStyle>
            <a:lvl1pPr>
              <a:defRPr lang="en-US" sz="1400" b="0" kern="0" dirty="0">
                <a:solidFill>
                  <a:srgbClr val="3E8CFC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">
            <a:extLst>
              <a:ext uri="{FF2B5EF4-FFF2-40B4-BE49-F238E27FC236}">
                <a16:creationId xmlns:a16="http://schemas.microsoft.com/office/drawing/2014/main" id="{C3C89B10-D04D-3845-AFDB-A01A00A908A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816256" y="217896"/>
            <a:ext cx="4097920" cy="4284209"/>
          </a:xfrm>
        </p:spPr>
        <p:txBody>
          <a:bodyPr/>
          <a:lstStyle>
            <a:lvl1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bg1"/>
              </a:buClr>
              <a:defRPr lang="en-US" sz="140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FECD2BCB-4785-4146-9855-B1FF99123F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7" y="4787901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1893181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">
            <a:extLst>
              <a:ext uri="{FF2B5EF4-FFF2-40B4-BE49-F238E27FC236}">
                <a16:creationId xmlns:a16="http://schemas.microsoft.com/office/drawing/2014/main" id="{57CEC427-752F-C24F-9CEE-3A23673931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1" y="243205"/>
            <a:ext cx="4123943" cy="767715"/>
          </a:xfrm>
        </p:spPr>
        <p:txBody>
          <a:bodyPr/>
          <a:lstStyle>
            <a:lvl1pPr>
              <a:defRPr lang="en-US" sz="1400" b="0" kern="0" dirty="0">
                <a:solidFill>
                  <a:srgbClr val="3E8CFC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">
            <a:extLst>
              <a:ext uri="{FF2B5EF4-FFF2-40B4-BE49-F238E27FC236}">
                <a16:creationId xmlns:a16="http://schemas.microsoft.com/office/drawing/2014/main" id="{45FC46B0-9024-E24C-9E5C-7A5B1E3EB8E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72084"/>
            <a:ext cx="4114800" cy="3199654"/>
          </a:xfrm>
        </p:spPr>
        <p:txBody>
          <a:bodyPr/>
          <a:lstStyle>
            <a:lvl1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2pPr>
            <a:lvl3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3pPr>
            <a:lvl4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4pPr>
            <a:lvl5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5pPr>
            <a:lvl6pPr marL="1454015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74937945-A7CF-1F41-91F1-A46EF1EFE19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72083"/>
            <a:ext cx="4114732" cy="3199653"/>
          </a:xfrm>
        </p:spPr>
        <p:txBody>
          <a:bodyPr/>
          <a:lstStyle>
            <a:lvl1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bg1"/>
              </a:buClr>
              <a:defRPr lang="en-US" sz="140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2FAD3184-B88D-7045-8542-341CB7654C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7" y="4787901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985629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/4 scree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">
            <a:extLst>
              <a:ext uri="{FF2B5EF4-FFF2-40B4-BE49-F238E27FC236}">
                <a16:creationId xmlns:a16="http://schemas.microsoft.com/office/drawing/2014/main" id="{57CEC427-752F-C24F-9CEE-3A23673931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1" y="243205"/>
            <a:ext cx="6415023" cy="767715"/>
          </a:xfrm>
        </p:spPr>
        <p:txBody>
          <a:bodyPr/>
          <a:lstStyle>
            <a:lvl1pPr>
              <a:defRPr lang="en-US" sz="1400" b="0" kern="0" dirty="0">
                <a:solidFill>
                  <a:srgbClr val="3E8CFC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">
            <a:extLst>
              <a:ext uri="{FF2B5EF4-FFF2-40B4-BE49-F238E27FC236}">
                <a16:creationId xmlns:a16="http://schemas.microsoft.com/office/drawing/2014/main" id="{45FC46B0-9024-E24C-9E5C-7A5B1E3EB8E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72084"/>
            <a:ext cx="6400801" cy="3199654"/>
          </a:xfrm>
        </p:spPr>
        <p:txBody>
          <a:bodyPr/>
          <a:lstStyle>
            <a:lvl1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2pPr>
            <a:lvl3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3pPr>
            <a:lvl4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4pPr>
            <a:lvl5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5pPr>
            <a:lvl6pPr marL="1454015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2FAD3184-B88D-7045-8542-341CB7654C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7" y="4787901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32310373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scree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">
            <a:extLst>
              <a:ext uri="{FF2B5EF4-FFF2-40B4-BE49-F238E27FC236}">
                <a16:creationId xmlns:a16="http://schemas.microsoft.com/office/drawing/2014/main" id="{57CEC427-752F-C24F-9CEE-3A23673931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43205"/>
            <a:ext cx="8686800" cy="767715"/>
          </a:xfrm>
        </p:spPr>
        <p:txBody>
          <a:bodyPr/>
          <a:lstStyle>
            <a:lvl1pPr>
              <a:defRPr lang="en-US" sz="1400" b="0" kern="0" dirty="0">
                <a:solidFill>
                  <a:srgbClr val="3E8CFC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">
            <a:extLst>
              <a:ext uri="{FF2B5EF4-FFF2-40B4-BE49-F238E27FC236}">
                <a16:creationId xmlns:a16="http://schemas.microsoft.com/office/drawing/2014/main" id="{45FC46B0-9024-E24C-9E5C-7A5B1E3EB8E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72084"/>
            <a:ext cx="8667541" cy="3199654"/>
          </a:xfrm>
        </p:spPr>
        <p:txBody>
          <a:bodyPr/>
          <a:lstStyle>
            <a:lvl1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2pPr>
            <a:lvl3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3pPr>
            <a:lvl4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4pPr>
            <a:lvl5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5pPr>
            <a:lvl6pPr marL="1454015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2FAD3184-B88D-7045-8542-341CB7654C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7" y="4787901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41226887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10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324.xml"/><Relationship Id="rId18" Type="http://schemas.openxmlformats.org/officeDocument/2006/relationships/slideLayout" Target="../slideLayouts/slideLayout329.xml"/><Relationship Id="rId26" Type="http://schemas.openxmlformats.org/officeDocument/2006/relationships/slideLayout" Target="../slideLayouts/slideLayout337.xml"/><Relationship Id="rId39" Type="http://schemas.openxmlformats.org/officeDocument/2006/relationships/slideLayout" Target="../slideLayouts/slideLayout350.xml"/><Relationship Id="rId21" Type="http://schemas.openxmlformats.org/officeDocument/2006/relationships/slideLayout" Target="../slideLayouts/slideLayout332.xml"/><Relationship Id="rId34" Type="http://schemas.openxmlformats.org/officeDocument/2006/relationships/slideLayout" Target="../slideLayouts/slideLayout345.xml"/><Relationship Id="rId42" Type="http://schemas.openxmlformats.org/officeDocument/2006/relationships/slideLayout" Target="../slideLayouts/slideLayout353.xml"/><Relationship Id="rId7" Type="http://schemas.openxmlformats.org/officeDocument/2006/relationships/slideLayout" Target="../slideLayouts/slideLayout318.xml"/><Relationship Id="rId2" Type="http://schemas.openxmlformats.org/officeDocument/2006/relationships/slideLayout" Target="../slideLayouts/slideLayout313.xml"/><Relationship Id="rId16" Type="http://schemas.openxmlformats.org/officeDocument/2006/relationships/slideLayout" Target="../slideLayouts/slideLayout327.xml"/><Relationship Id="rId20" Type="http://schemas.openxmlformats.org/officeDocument/2006/relationships/slideLayout" Target="../slideLayouts/slideLayout331.xml"/><Relationship Id="rId29" Type="http://schemas.openxmlformats.org/officeDocument/2006/relationships/slideLayout" Target="../slideLayouts/slideLayout340.xml"/><Relationship Id="rId41" Type="http://schemas.openxmlformats.org/officeDocument/2006/relationships/slideLayout" Target="../slideLayouts/slideLayout352.xml"/><Relationship Id="rId1" Type="http://schemas.openxmlformats.org/officeDocument/2006/relationships/slideLayout" Target="../slideLayouts/slideLayout312.xml"/><Relationship Id="rId6" Type="http://schemas.openxmlformats.org/officeDocument/2006/relationships/slideLayout" Target="../slideLayouts/slideLayout317.xml"/><Relationship Id="rId11" Type="http://schemas.openxmlformats.org/officeDocument/2006/relationships/slideLayout" Target="../slideLayouts/slideLayout322.xml"/><Relationship Id="rId24" Type="http://schemas.openxmlformats.org/officeDocument/2006/relationships/slideLayout" Target="../slideLayouts/slideLayout335.xml"/><Relationship Id="rId32" Type="http://schemas.openxmlformats.org/officeDocument/2006/relationships/slideLayout" Target="../slideLayouts/slideLayout343.xml"/><Relationship Id="rId37" Type="http://schemas.openxmlformats.org/officeDocument/2006/relationships/slideLayout" Target="../slideLayouts/slideLayout348.xml"/><Relationship Id="rId40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16.xml"/><Relationship Id="rId15" Type="http://schemas.openxmlformats.org/officeDocument/2006/relationships/slideLayout" Target="../slideLayouts/slideLayout326.xml"/><Relationship Id="rId23" Type="http://schemas.openxmlformats.org/officeDocument/2006/relationships/slideLayout" Target="../slideLayouts/slideLayout334.xml"/><Relationship Id="rId28" Type="http://schemas.openxmlformats.org/officeDocument/2006/relationships/slideLayout" Target="../slideLayouts/slideLayout339.xml"/><Relationship Id="rId36" Type="http://schemas.openxmlformats.org/officeDocument/2006/relationships/slideLayout" Target="../slideLayouts/slideLayout347.xml"/><Relationship Id="rId10" Type="http://schemas.openxmlformats.org/officeDocument/2006/relationships/slideLayout" Target="../slideLayouts/slideLayout321.xml"/><Relationship Id="rId19" Type="http://schemas.openxmlformats.org/officeDocument/2006/relationships/slideLayout" Target="../slideLayouts/slideLayout330.xml"/><Relationship Id="rId31" Type="http://schemas.openxmlformats.org/officeDocument/2006/relationships/slideLayout" Target="../slideLayouts/slideLayout342.xml"/><Relationship Id="rId4" Type="http://schemas.openxmlformats.org/officeDocument/2006/relationships/slideLayout" Target="../slideLayouts/slideLayout315.xml"/><Relationship Id="rId9" Type="http://schemas.openxmlformats.org/officeDocument/2006/relationships/slideLayout" Target="../slideLayouts/slideLayout320.xml"/><Relationship Id="rId14" Type="http://schemas.openxmlformats.org/officeDocument/2006/relationships/slideLayout" Target="../slideLayouts/slideLayout325.xml"/><Relationship Id="rId22" Type="http://schemas.openxmlformats.org/officeDocument/2006/relationships/slideLayout" Target="../slideLayouts/slideLayout333.xml"/><Relationship Id="rId27" Type="http://schemas.openxmlformats.org/officeDocument/2006/relationships/slideLayout" Target="../slideLayouts/slideLayout338.xml"/><Relationship Id="rId30" Type="http://schemas.openxmlformats.org/officeDocument/2006/relationships/slideLayout" Target="../slideLayouts/slideLayout341.xml"/><Relationship Id="rId35" Type="http://schemas.openxmlformats.org/officeDocument/2006/relationships/slideLayout" Target="../slideLayouts/slideLayout346.xml"/><Relationship Id="rId43" Type="http://schemas.openxmlformats.org/officeDocument/2006/relationships/theme" Target="../theme/theme10.xml"/><Relationship Id="rId8" Type="http://schemas.openxmlformats.org/officeDocument/2006/relationships/slideLayout" Target="../slideLayouts/slideLayout319.xml"/><Relationship Id="rId3" Type="http://schemas.openxmlformats.org/officeDocument/2006/relationships/slideLayout" Target="../slideLayouts/slideLayout314.xml"/><Relationship Id="rId12" Type="http://schemas.openxmlformats.org/officeDocument/2006/relationships/slideLayout" Target="../slideLayouts/slideLayout323.xml"/><Relationship Id="rId17" Type="http://schemas.openxmlformats.org/officeDocument/2006/relationships/slideLayout" Target="../slideLayouts/slideLayout328.xml"/><Relationship Id="rId25" Type="http://schemas.openxmlformats.org/officeDocument/2006/relationships/slideLayout" Target="../slideLayouts/slideLayout336.xml"/><Relationship Id="rId33" Type="http://schemas.openxmlformats.org/officeDocument/2006/relationships/slideLayout" Target="../slideLayouts/slideLayout344.xml"/><Relationship Id="rId38" Type="http://schemas.openxmlformats.org/officeDocument/2006/relationships/slideLayout" Target="../slideLayouts/slideLayout349.xml"/></Relationships>
</file>

<file path=ppt/slideMasters/_rels/slideMaster1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366.xml"/><Relationship Id="rId18" Type="http://schemas.openxmlformats.org/officeDocument/2006/relationships/slideLayout" Target="../slideLayouts/slideLayout371.xml"/><Relationship Id="rId26" Type="http://schemas.openxmlformats.org/officeDocument/2006/relationships/slideLayout" Target="../slideLayouts/slideLayout379.xml"/><Relationship Id="rId21" Type="http://schemas.openxmlformats.org/officeDocument/2006/relationships/slideLayout" Target="../slideLayouts/slideLayout374.xml"/><Relationship Id="rId34" Type="http://schemas.openxmlformats.org/officeDocument/2006/relationships/slideLayout" Target="../slideLayouts/slideLayout387.xml"/><Relationship Id="rId7" Type="http://schemas.openxmlformats.org/officeDocument/2006/relationships/slideLayout" Target="../slideLayouts/slideLayout360.xml"/><Relationship Id="rId12" Type="http://schemas.openxmlformats.org/officeDocument/2006/relationships/slideLayout" Target="../slideLayouts/slideLayout365.xml"/><Relationship Id="rId17" Type="http://schemas.openxmlformats.org/officeDocument/2006/relationships/slideLayout" Target="../slideLayouts/slideLayout370.xml"/><Relationship Id="rId25" Type="http://schemas.openxmlformats.org/officeDocument/2006/relationships/slideLayout" Target="../slideLayouts/slideLayout378.xml"/><Relationship Id="rId33" Type="http://schemas.openxmlformats.org/officeDocument/2006/relationships/slideLayout" Target="../slideLayouts/slideLayout386.xml"/><Relationship Id="rId38" Type="http://schemas.openxmlformats.org/officeDocument/2006/relationships/theme" Target="../theme/theme11.xml"/><Relationship Id="rId2" Type="http://schemas.openxmlformats.org/officeDocument/2006/relationships/slideLayout" Target="../slideLayouts/slideLayout355.xml"/><Relationship Id="rId16" Type="http://schemas.openxmlformats.org/officeDocument/2006/relationships/slideLayout" Target="../slideLayouts/slideLayout369.xml"/><Relationship Id="rId20" Type="http://schemas.openxmlformats.org/officeDocument/2006/relationships/slideLayout" Target="../slideLayouts/slideLayout373.xml"/><Relationship Id="rId29" Type="http://schemas.openxmlformats.org/officeDocument/2006/relationships/slideLayout" Target="../slideLayouts/slideLayout382.xml"/><Relationship Id="rId1" Type="http://schemas.openxmlformats.org/officeDocument/2006/relationships/slideLayout" Target="../slideLayouts/slideLayout354.xml"/><Relationship Id="rId6" Type="http://schemas.openxmlformats.org/officeDocument/2006/relationships/slideLayout" Target="../slideLayouts/slideLayout359.xml"/><Relationship Id="rId11" Type="http://schemas.openxmlformats.org/officeDocument/2006/relationships/slideLayout" Target="../slideLayouts/slideLayout364.xml"/><Relationship Id="rId24" Type="http://schemas.openxmlformats.org/officeDocument/2006/relationships/slideLayout" Target="../slideLayouts/slideLayout377.xml"/><Relationship Id="rId32" Type="http://schemas.openxmlformats.org/officeDocument/2006/relationships/slideLayout" Target="../slideLayouts/slideLayout385.xml"/><Relationship Id="rId37" Type="http://schemas.openxmlformats.org/officeDocument/2006/relationships/slideLayout" Target="../slideLayouts/slideLayout390.xml"/><Relationship Id="rId5" Type="http://schemas.openxmlformats.org/officeDocument/2006/relationships/slideLayout" Target="../slideLayouts/slideLayout358.xml"/><Relationship Id="rId15" Type="http://schemas.openxmlformats.org/officeDocument/2006/relationships/slideLayout" Target="../slideLayouts/slideLayout368.xml"/><Relationship Id="rId23" Type="http://schemas.openxmlformats.org/officeDocument/2006/relationships/slideLayout" Target="../slideLayouts/slideLayout376.xml"/><Relationship Id="rId28" Type="http://schemas.openxmlformats.org/officeDocument/2006/relationships/slideLayout" Target="../slideLayouts/slideLayout381.xml"/><Relationship Id="rId36" Type="http://schemas.openxmlformats.org/officeDocument/2006/relationships/slideLayout" Target="../slideLayouts/slideLayout389.xml"/><Relationship Id="rId10" Type="http://schemas.openxmlformats.org/officeDocument/2006/relationships/slideLayout" Target="../slideLayouts/slideLayout363.xml"/><Relationship Id="rId19" Type="http://schemas.openxmlformats.org/officeDocument/2006/relationships/slideLayout" Target="../slideLayouts/slideLayout372.xml"/><Relationship Id="rId31" Type="http://schemas.openxmlformats.org/officeDocument/2006/relationships/slideLayout" Target="../slideLayouts/slideLayout384.xml"/><Relationship Id="rId4" Type="http://schemas.openxmlformats.org/officeDocument/2006/relationships/slideLayout" Target="../slideLayouts/slideLayout357.xml"/><Relationship Id="rId9" Type="http://schemas.openxmlformats.org/officeDocument/2006/relationships/slideLayout" Target="../slideLayouts/slideLayout362.xml"/><Relationship Id="rId14" Type="http://schemas.openxmlformats.org/officeDocument/2006/relationships/slideLayout" Target="../slideLayouts/slideLayout367.xml"/><Relationship Id="rId22" Type="http://schemas.openxmlformats.org/officeDocument/2006/relationships/slideLayout" Target="../slideLayouts/slideLayout375.xml"/><Relationship Id="rId27" Type="http://schemas.openxmlformats.org/officeDocument/2006/relationships/slideLayout" Target="../slideLayouts/slideLayout380.xml"/><Relationship Id="rId30" Type="http://schemas.openxmlformats.org/officeDocument/2006/relationships/slideLayout" Target="../slideLayouts/slideLayout383.xml"/><Relationship Id="rId35" Type="http://schemas.openxmlformats.org/officeDocument/2006/relationships/slideLayout" Target="../slideLayouts/slideLayout388.xml"/><Relationship Id="rId8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56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98.xml"/><Relationship Id="rId13" Type="http://schemas.openxmlformats.org/officeDocument/2006/relationships/slideLayout" Target="../slideLayouts/slideLayout403.xml"/><Relationship Id="rId18" Type="http://schemas.openxmlformats.org/officeDocument/2006/relationships/slideLayout" Target="../slideLayouts/slideLayout408.xml"/><Relationship Id="rId26" Type="http://schemas.openxmlformats.org/officeDocument/2006/relationships/slideLayout" Target="../slideLayouts/slideLayout416.xml"/><Relationship Id="rId3" Type="http://schemas.openxmlformats.org/officeDocument/2006/relationships/slideLayout" Target="../slideLayouts/slideLayout393.xml"/><Relationship Id="rId21" Type="http://schemas.openxmlformats.org/officeDocument/2006/relationships/slideLayout" Target="../slideLayouts/slideLayout411.xml"/><Relationship Id="rId7" Type="http://schemas.openxmlformats.org/officeDocument/2006/relationships/slideLayout" Target="../slideLayouts/slideLayout397.xml"/><Relationship Id="rId12" Type="http://schemas.openxmlformats.org/officeDocument/2006/relationships/slideLayout" Target="../slideLayouts/slideLayout402.xml"/><Relationship Id="rId17" Type="http://schemas.openxmlformats.org/officeDocument/2006/relationships/slideLayout" Target="../slideLayouts/slideLayout407.xml"/><Relationship Id="rId25" Type="http://schemas.openxmlformats.org/officeDocument/2006/relationships/slideLayout" Target="../slideLayouts/slideLayout415.xml"/><Relationship Id="rId2" Type="http://schemas.openxmlformats.org/officeDocument/2006/relationships/slideLayout" Target="../slideLayouts/slideLayout392.xml"/><Relationship Id="rId16" Type="http://schemas.openxmlformats.org/officeDocument/2006/relationships/slideLayout" Target="../slideLayouts/slideLayout406.xml"/><Relationship Id="rId20" Type="http://schemas.openxmlformats.org/officeDocument/2006/relationships/slideLayout" Target="../slideLayouts/slideLayout410.xml"/><Relationship Id="rId29" Type="http://schemas.openxmlformats.org/officeDocument/2006/relationships/slideLayout" Target="../slideLayouts/slideLayout419.xml"/><Relationship Id="rId1" Type="http://schemas.openxmlformats.org/officeDocument/2006/relationships/slideLayout" Target="../slideLayouts/slideLayout391.xml"/><Relationship Id="rId6" Type="http://schemas.openxmlformats.org/officeDocument/2006/relationships/slideLayout" Target="../slideLayouts/slideLayout396.xml"/><Relationship Id="rId11" Type="http://schemas.openxmlformats.org/officeDocument/2006/relationships/slideLayout" Target="../slideLayouts/slideLayout401.xml"/><Relationship Id="rId24" Type="http://schemas.openxmlformats.org/officeDocument/2006/relationships/slideLayout" Target="../slideLayouts/slideLayout414.xml"/><Relationship Id="rId5" Type="http://schemas.openxmlformats.org/officeDocument/2006/relationships/slideLayout" Target="../slideLayouts/slideLayout395.xml"/><Relationship Id="rId15" Type="http://schemas.openxmlformats.org/officeDocument/2006/relationships/slideLayout" Target="../slideLayouts/slideLayout405.xml"/><Relationship Id="rId23" Type="http://schemas.openxmlformats.org/officeDocument/2006/relationships/slideLayout" Target="../slideLayouts/slideLayout413.xml"/><Relationship Id="rId28" Type="http://schemas.openxmlformats.org/officeDocument/2006/relationships/slideLayout" Target="../slideLayouts/slideLayout418.xml"/><Relationship Id="rId10" Type="http://schemas.openxmlformats.org/officeDocument/2006/relationships/slideLayout" Target="../slideLayouts/slideLayout400.xml"/><Relationship Id="rId19" Type="http://schemas.openxmlformats.org/officeDocument/2006/relationships/slideLayout" Target="../slideLayouts/slideLayout409.xml"/><Relationship Id="rId31" Type="http://schemas.openxmlformats.org/officeDocument/2006/relationships/theme" Target="../theme/theme12.xml"/><Relationship Id="rId4" Type="http://schemas.openxmlformats.org/officeDocument/2006/relationships/slideLayout" Target="../slideLayouts/slideLayout394.xml"/><Relationship Id="rId9" Type="http://schemas.openxmlformats.org/officeDocument/2006/relationships/slideLayout" Target="../slideLayouts/slideLayout399.xml"/><Relationship Id="rId14" Type="http://schemas.openxmlformats.org/officeDocument/2006/relationships/slideLayout" Target="../slideLayouts/slideLayout404.xml"/><Relationship Id="rId22" Type="http://schemas.openxmlformats.org/officeDocument/2006/relationships/slideLayout" Target="../slideLayouts/slideLayout412.xml"/><Relationship Id="rId27" Type="http://schemas.openxmlformats.org/officeDocument/2006/relationships/slideLayout" Target="../slideLayouts/slideLayout417.xml"/><Relationship Id="rId30" Type="http://schemas.openxmlformats.org/officeDocument/2006/relationships/slideLayout" Target="../slideLayouts/slideLayout420.xml"/></Relationships>
</file>

<file path=ppt/slideMasters/_rels/slideMaster1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433.xml"/><Relationship Id="rId18" Type="http://schemas.openxmlformats.org/officeDocument/2006/relationships/slideLayout" Target="../slideLayouts/slideLayout438.xml"/><Relationship Id="rId26" Type="http://schemas.openxmlformats.org/officeDocument/2006/relationships/slideLayout" Target="../slideLayouts/slideLayout446.xml"/><Relationship Id="rId3" Type="http://schemas.openxmlformats.org/officeDocument/2006/relationships/slideLayout" Target="../slideLayouts/slideLayout423.xml"/><Relationship Id="rId21" Type="http://schemas.openxmlformats.org/officeDocument/2006/relationships/slideLayout" Target="../slideLayouts/slideLayout441.xml"/><Relationship Id="rId34" Type="http://schemas.openxmlformats.org/officeDocument/2006/relationships/slideLayout" Target="../slideLayouts/slideLayout454.xml"/><Relationship Id="rId7" Type="http://schemas.openxmlformats.org/officeDocument/2006/relationships/slideLayout" Target="../slideLayouts/slideLayout427.xml"/><Relationship Id="rId12" Type="http://schemas.openxmlformats.org/officeDocument/2006/relationships/slideLayout" Target="../slideLayouts/slideLayout432.xml"/><Relationship Id="rId17" Type="http://schemas.openxmlformats.org/officeDocument/2006/relationships/slideLayout" Target="../slideLayouts/slideLayout437.xml"/><Relationship Id="rId25" Type="http://schemas.openxmlformats.org/officeDocument/2006/relationships/slideLayout" Target="../slideLayouts/slideLayout445.xml"/><Relationship Id="rId33" Type="http://schemas.openxmlformats.org/officeDocument/2006/relationships/slideLayout" Target="../slideLayouts/slideLayout453.xml"/><Relationship Id="rId2" Type="http://schemas.openxmlformats.org/officeDocument/2006/relationships/slideLayout" Target="../slideLayouts/slideLayout422.xml"/><Relationship Id="rId16" Type="http://schemas.openxmlformats.org/officeDocument/2006/relationships/slideLayout" Target="../slideLayouts/slideLayout436.xml"/><Relationship Id="rId20" Type="http://schemas.openxmlformats.org/officeDocument/2006/relationships/slideLayout" Target="../slideLayouts/slideLayout440.xml"/><Relationship Id="rId29" Type="http://schemas.openxmlformats.org/officeDocument/2006/relationships/slideLayout" Target="../slideLayouts/slideLayout449.xml"/><Relationship Id="rId1" Type="http://schemas.openxmlformats.org/officeDocument/2006/relationships/slideLayout" Target="../slideLayouts/slideLayout421.xml"/><Relationship Id="rId6" Type="http://schemas.openxmlformats.org/officeDocument/2006/relationships/slideLayout" Target="../slideLayouts/slideLayout426.xml"/><Relationship Id="rId11" Type="http://schemas.openxmlformats.org/officeDocument/2006/relationships/slideLayout" Target="../slideLayouts/slideLayout431.xml"/><Relationship Id="rId24" Type="http://schemas.openxmlformats.org/officeDocument/2006/relationships/slideLayout" Target="../slideLayouts/slideLayout444.xml"/><Relationship Id="rId32" Type="http://schemas.openxmlformats.org/officeDocument/2006/relationships/slideLayout" Target="../slideLayouts/slideLayout452.xml"/><Relationship Id="rId5" Type="http://schemas.openxmlformats.org/officeDocument/2006/relationships/slideLayout" Target="../slideLayouts/slideLayout425.xml"/><Relationship Id="rId15" Type="http://schemas.openxmlformats.org/officeDocument/2006/relationships/slideLayout" Target="../slideLayouts/slideLayout435.xml"/><Relationship Id="rId23" Type="http://schemas.openxmlformats.org/officeDocument/2006/relationships/slideLayout" Target="../slideLayouts/slideLayout443.xml"/><Relationship Id="rId28" Type="http://schemas.openxmlformats.org/officeDocument/2006/relationships/slideLayout" Target="../slideLayouts/slideLayout448.xml"/><Relationship Id="rId36" Type="http://schemas.openxmlformats.org/officeDocument/2006/relationships/theme" Target="../theme/theme13.xml"/><Relationship Id="rId10" Type="http://schemas.openxmlformats.org/officeDocument/2006/relationships/slideLayout" Target="../slideLayouts/slideLayout430.xml"/><Relationship Id="rId19" Type="http://schemas.openxmlformats.org/officeDocument/2006/relationships/slideLayout" Target="../slideLayouts/slideLayout439.xml"/><Relationship Id="rId31" Type="http://schemas.openxmlformats.org/officeDocument/2006/relationships/slideLayout" Target="../slideLayouts/slideLayout451.xml"/><Relationship Id="rId4" Type="http://schemas.openxmlformats.org/officeDocument/2006/relationships/slideLayout" Target="../slideLayouts/slideLayout424.xml"/><Relationship Id="rId9" Type="http://schemas.openxmlformats.org/officeDocument/2006/relationships/slideLayout" Target="../slideLayouts/slideLayout429.xml"/><Relationship Id="rId14" Type="http://schemas.openxmlformats.org/officeDocument/2006/relationships/slideLayout" Target="../slideLayouts/slideLayout434.xml"/><Relationship Id="rId22" Type="http://schemas.openxmlformats.org/officeDocument/2006/relationships/slideLayout" Target="../slideLayouts/slideLayout442.xml"/><Relationship Id="rId27" Type="http://schemas.openxmlformats.org/officeDocument/2006/relationships/slideLayout" Target="../slideLayouts/slideLayout447.xml"/><Relationship Id="rId30" Type="http://schemas.openxmlformats.org/officeDocument/2006/relationships/slideLayout" Target="../slideLayouts/slideLayout450.xml"/><Relationship Id="rId35" Type="http://schemas.openxmlformats.org/officeDocument/2006/relationships/slideLayout" Target="../slideLayouts/slideLayout455.xml"/><Relationship Id="rId8" Type="http://schemas.openxmlformats.org/officeDocument/2006/relationships/slideLayout" Target="../slideLayouts/slideLayout428.xml"/></Relationships>
</file>

<file path=ppt/slideMasters/_rels/slideMaster1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468.xml"/><Relationship Id="rId18" Type="http://schemas.openxmlformats.org/officeDocument/2006/relationships/slideLayout" Target="../slideLayouts/slideLayout473.xml"/><Relationship Id="rId26" Type="http://schemas.openxmlformats.org/officeDocument/2006/relationships/slideLayout" Target="../slideLayouts/slideLayout481.xml"/><Relationship Id="rId39" Type="http://schemas.openxmlformats.org/officeDocument/2006/relationships/slideLayout" Target="../slideLayouts/slideLayout494.xml"/><Relationship Id="rId21" Type="http://schemas.openxmlformats.org/officeDocument/2006/relationships/slideLayout" Target="../slideLayouts/slideLayout476.xml"/><Relationship Id="rId34" Type="http://schemas.openxmlformats.org/officeDocument/2006/relationships/slideLayout" Target="../slideLayouts/slideLayout489.xml"/><Relationship Id="rId7" Type="http://schemas.openxmlformats.org/officeDocument/2006/relationships/slideLayout" Target="../slideLayouts/slideLayout462.xml"/><Relationship Id="rId12" Type="http://schemas.openxmlformats.org/officeDocument/2006/relationships/slideLayout" Target="../slideLayouts/slideLayout467.xml"/><Relationship Id="rId17" Type="http://schemas.openxmlformats.org/officeDocument/2006/relationships/slideLayout" Target="../slideLayouts/slideLayout472.xml"/><Relationship Id="rId25" Type="http://schemas.openxmlformats.org/officeDocument/2006/relationships/slideLayout" Target="../slideLayouts/slideLayout480.xml"/><Relationship Id="rId33" Type="http://schemas.openxmlformats.org/officeDocument/2006/relationships/slideLayout" Target="../slideLayouts/slideLayout488.xml"/><Relationship Id="rId38" Type="http://schemas.openxmlformats.org/officeDocument/2006/relationships/slideLayout" Target="../slideLayouts/slideLayout493.xml"/><Relationship Id="rId2" Type="http://schemas.openxmlformats.org/officeDocument/2006/relationships/slideLayout" Target="../slideLayouts/slideLayout457.xml"/><Relationship Id="rId16" Type="http://schemas.openxmlformats.org/officeDocument/2006/relationships/slideLayout" Target="../slideLayouts/slideLayout471.xml"/><Relationship Id="rId20" Type="http://schemas.openxmlformats.org/officeDocument/2006/relationships/slideLayout" Target="../slideLayouts/slideLayout475.xml"/><Relationship Id="rId29" Type="http://schemas.openxmlformats.org/officeDocument/2006/relationships/slideLayout" Target="../slideLayouts/slideLayout484.xml"/><Relationship Id="rId1" Type="http://schemas.openxmlformats.org/officeDocument/2006/relationships/slideLayout" Target="../slideLayouts/slideLayout456.xml"/><Relationship Id="rId6" Type="http://schemas.openxmlformats.org/officeDocument/2006/relationships/slideLayout" Target="../slideLayouts/slideLayout461.xml"/><Relationship Id="rId11" Type="http://schemas.openxmlformats.org/officeDocument/2006/relationships/slideLayout" Target="../slideLayouts/slideLayout466.xml"/><Relationship Id="rId24" Type="http://schemas.openxmlformats.org/officeDocument/2006/relationships/slideLayout" Target="../slideLayouts/slideLayout479.xml"/><Relationship Id="rId32" Type="http://schemas.openxmlformats.org/officeDocument/2006/relationships/slideLayout" Target="../slideLayouts/slideLayout487.xml"/><Relationship Id="rId37" Type="http://schemas.openxmlformats.org/officeDocument/2006/relationships/slideLayout" Target="../slideLayouts/slideLayout492.xml"/><Relationship Id="rId40" Type="http://schemas.openxmlformats.org/officeDocument/2006/relationships/theme" Target="../theme/theme14.xml"/><Relationship Id="rId5" Type="http://schemas.openxmlformats.org/officeDocument/2006/relationships/slideLayout" Target="../slideLayouts/slideLayout460.xml"/><Relationship Id="rId15" Type="http://schemas.openxmlformats.org/officeDocument/2006/relationships/slideLayout" Target="../slideLayouts/slideLayout470.xml"/><Relationship Id="rId23" Type="http://schemas.openxmlformats.org/officeDocument/2006/relationships/slideLayout" Target="../slideLayouts/slideLayout478.xml"/><Relationship Id="rId28" Type="http://schemas.openxmlformats.org/officeDocument/2006/relationships/slideLayout" Target="../slideLayouts/slideLayout483.xml"/><Relationship Id="rId36" Type="http://schemas.openxmlformats.org/officeDocument/2006/relationships/slideLayout" Target="../slideLayouts/slideLayout491.xml"/><Relationship Id="rId10" Type="http://schemas.openxmlformats.org/officeDocument/2006/relationships/slideLayout" Target="../slideLayouts/slideLayout465.xml"/><Relationship Id="rId19" Type="http://schemas.openxmlformats.org/officeDocument/2006/relationships/slideLayout" Target="../slideLayouts/slideLayout474.xml"/><Relationship Id="rId31" Type="http://schemas.openxmlformats.org/officeDocument/2006/relationships/slideLayout" Target="../slideLayouts/slideLayout486.xml"/><Relationship Id="rId4" Type="http://schemas.openxmlformats.org/officeDocument/2006/relationships/slideLayout" Target="../slideLayouts/slideLayout459.xml"/><Relationship Id="rId9" Type="http://schemas.openxmlformats.org/officeDocument/2006/relationships/slideLayout" Target="../slideLayouts/slideLayout464.xml"/><Relationship Id="rId14" Type="http://schemas.openxmlformats.org/officeDocument/2006/relationships/slideLayout" Target="../slideLayouts/slideLayout469.xml"/><Relationship Id="rId22" Type="http://schemas.openxmlformats.org/officeDocument/2006/relationships/slideLayout" Target="../slideLayouts/slideLayout477.xml"/><Relationship Id="rId27" Type="http://schemas.openxmlformats.org/officeDocument/2006/relationships/slideLayout" Target="../slideLayouts/slideLayout482.xml"/><Relationship Id="rId30" Type="http://schemas.openxmlformats.org/officeDocument/2006/relationships/slideLayout" Target="../slideLayouts/slideLayout485.xml"/><Relationship Id="rId35" Type="http://schemas.openxmlformats.org/officeDocument/2006/relationships/slideLayout" Target="../slideLayouts/slideLayout490.xml"/><Relationship Id="rId8" Type="http://schemas.openxmlformats.org/officeDocument/2006/relationships/slideLayout" Target="../slideLayouts/slideLayout463.xml"/><Relationship Id="rId3" Type="http://schemas.openxmlformats.org/officeDocument/2006/relationships/slideLayout" Target="../slideLayouts/slideLayout458.xml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02.xml"/><Relationship Id="rId13" Type="http://schemas.openxmlformats.org/officeDocument/2006/relationships/slideLayout" Target="../slideLayouts/slideLayout507.xml"/><Relationship Id="rId18" Type="http://schemas.openxmlformats.org/officeDocument/2006/relationships/slideLayout" Target="../slideLayouts/slideLayout512.xml"/><Relationship Id="rId3" Type="http://schemas.openxmlformats.org/officeDocument/2006/relationships/slideLayout" Target="../slideLayouts/slideLayout497.xml"/><Relationship Id="rId21" Type="http://schemas.openxmlformats.org/officeDocument/2006/relationships/slideLayout" Target="../slideLayouts/slideLayout515.xml"/><Relationship Id="rId7" Type="http://schemas.openxmlformats.org/officeDocument/2006/relationships/slideLayout" Target="../slideLayouts/slideLayout501.xml"/><Relationship Id="rId12" Type="http://schemas.openxmlformats.org/officeDocument/2006/relationships/slideLayout" Target="../slideLayouts/slideLayout506.xml"/><Relationship Id="rId17" Type="http://schemas.openxmlformats.org/officeDocument/2006/relationships/slideLayout" Target="../slideLayouts/slideLayout511.xml"/><Relationship Id="rId2" Type="http://schemas.openxmlformats.org/officeDocument/2006/relationships/slideLayout" Target="../slideLayouts/slideLayout496.xml"/><Relationship Id="rId16" Type="http://schemas.openxmlformats.org/officeDocument/2006/relationships/slideLayout" Target="../slideLayouts/slideLayout510.xml"/><Relationship Id="rId20" Type="http://schemas.openxmlformats.org/officeDocument/2006/relationships/slideLayout" Target="../slideLayouts/slideLayout514.xml"/><Relationship Id="rId1" Type="http://schemas.openxmlformats.org/officeDocument/2006/relationships/slideLayout" Target="../slideLayouts/slideLayout495.xml"/><Relationship Id="rId6" Type="http://schemas.openxmlformats.org/officeDocument/2006/relationships/slideLayout" Target="../slideLayouts/slideLayout500.xml"/><Relationship Id="rId11" Type="http://schemas.openxmlformats.org/officeDocument/2006/relationships/slideLayout" Target="../slideLayouts/slideLayout505.xml"/><Relationship Id="rId24" Type="http://schemas.openxmlformats.org/officeDocument/2006/relationships/theme" Target="../theme/theme15.xml"/><Relationship Id="rId5" Type="http://schemas.openxmlformats.org/officeDocument/2006/relationships/slideLayout" Target="../slideLayouts/slideLayout499.xml"/><Relationship Id="rId15" Type="http://schemas.openxmlformats.org/officeDocument/2006/relationships/slideLayout" Target="../slideLayouts/slideLayout509.xml"/><Relationship Id="rId23" Type="http://schemas.openxmlformats.org/officeDocument/2006/relationships/slideLayout" Target="../slideLayouts/slideLayout517.xml"/><Relationship Id="rId10" Type="http://schemas.openxmlformats.org/officeDocument/2006/relationships/slideLayout" Target="../slideLayouts/slideLayout504.xml"/><Relationship Id="rId19" Type="http://schemas.openxmlformats.org/officeDocument/2006/relationships/slideLayout" Target="../slideLayouts/slideLayout513.xml"/><Relationship Id="rId4" Type="http://schemas.openxmlformats.org/officeDocument/2006/relationships/slideLayout" Target="../slideLayouts/slideLayout498.xml"/><Relationship Id="rId9" Type="http://schemas.openxmlformats.org/officeDocument/2006/relationships/slideLayout" Target="../slideLayouts/slideLayout503.xml"/><Relationship Id="rId14" Type="http://schemas.openxmlformats.org/officeDocument/2006/relationships/slideLayout" Target="../slideLayouts/slideLayout508.xml"/><Relationship Id="rId22" Type="http://schemas.openxmlformats.org/officeDocument/2006/relationships/slideLayout" Target="../slideLayouts/slideLayout516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6.xml"/><Relationship Id="rId18" Type="http://schemas.openxmlformats.org/officeDocument/2006/relationships/slideLayout" Target="../slideLayouts/slideLayout31.xml"/><Relationship Id="rId26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34.xml"/><Relationship Id="rId34" Type="http://schemas.openxmlformats.org/officeDocument/2006/relationships/slideLayout" Target="../slideLayouts/slideLayout47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30.xml"/><Relationship Id="rId25" Type="http://schemas.openxmlformats.org/officeDocument/2006/relationships/slideLayout" Target="../slideLayouts/slideLayout38.xml"/><Relationship Id="rId33" Type="http://schemas.openxmlformats.org/officeDocument/2006/relationships/slideLayout" Target="../slideLayouts/slideLayout46.xml"/><Relationship Id="rId2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3.xml"/><Relationship Id="rId29" Type="http://schemas.openxmlformats.org/officeDocument/2006/relationships/slideLayout" Target="../slideLayouts/slideLayout42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24" Type="http://schemas.openxmlformats.org/officeDocument/2006/relationships/slideLayout" Target="../slideLayouts/slideLayout37.xml"/><Relationship Id="rId32" Type="http://schemas.openxmlformats.org/officeDocument/2006/relationships/slideLayout" Target="../slideLayouts/slideLayout45.xml"/><Relationship Id="rId37" Type="http://schemas.openxmlformats.org/officeDocument/2006/relationships/theme" Target="../theme/theme2.xml"/><Relationship Id="rId5" Type="http://schemas.openxmlformats.org/officeDocument/2006/relationships/slideLayout" Target="../slideLayouts/slideLayout18.xml"/><Relationship Id="rId15" Type="http://schemas.openxmlformats.org/officeDocument/2006/relationships/slideLayout" Target="../slideLayouts/slideLayout28.xml"/><Relationship Id="rId23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41.xml"/><Relationship Id="rId36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23.xml"/><Relationship Id="rId19" Type="http://schemas.openxmlformats.org/officeDocument/2006/relationships/slideLayout" Target="../slideLayouts/slideLayout32.xml"/><Relationship Id="rId31" Type="http://schemas.openxmlformats.org/officeDocument/2006/relationships/slideLayout" Target="../slideLayouts/slideLayout44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7.xml"/><Relationship Id="rId22" Type="http://schemas.openxmlformats.org/officeDocument/2006/relationships/slideLayout" Target="../slideLayouts/slideLayout35.xml"/><Relationship Id="rId27" Type="http://schemas.openxmlformats.org/officeDocument/2006/relationships/slideLayout" Target="../slideLayouts/slideLayout40.xml"/><Relationship Id="rId30" Type="http://schemas.openxmlformats.org/officeDocument/2006/relationships/slideLayout" Target="../slideLayouts/slideLayout43.xml"/><Relationship Id="rId35" Type="http://schemas.openxmlformats.org/officeDocument/2006/relationships/slideLayout" Target="../slideLayouts/slideLayout48.xml"/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62.xml"/><Relationship Id="rId18" Type="http://schemas.openxmlformats.org/officeDocument/2006/relationships/slideLayout" Target="../slideLayouts/slideLayout67.xml"/><Relationship Id="rId26" Type="http://schemas.openxmlformats.org/officeDocument/2006/relationships/slideLayout" Target="../slideLayouts/slideLayout75.xml"/><Relationship Id="rId39" Type="http://schemas.openxmlformats.org/officeDocument/2006/relationships/slideLayout" Target="../slideLayouts/slideLayout88.xml"/><Relationship Id="rId21" Type="http://schemas.openxmlformats.org/officeDocument/2006/relationships/slideLayout" Target="../slideLayouts/slideLayout70.xml"/><Relationship Id="rId34" Type="http://schemas.openxmlformats.org/officeDocument/2006/relationships/slideLayout" Target="../slideLayouts/slideLayout83.xml"/><Relationship Id="rId7" Type="http://schemas.openxmlformats.org/officeDocument/2006/relationships/slideLayout" Target="../slideLayouts/slideLayout56.xml"/><Relationship Id="rId2" Type="http://schemas.openxmlformats.org/officeDocument/2006/relationships/slideLayout" Target="../slideLayouts/slideLayout51.xml"/><Relationship Id="rId16" Type="http://schemas.openxmlformats.org/officeDocument/2006/relationships/slideLayout" Target="../slideLayouts/slideLayout65.xml"/><Relationship Id="rId20" Type="http://schemas.openxmlformats.org/officeDocument/2006/relationships/slideLayout" Target="../slideLayouts/slideLayout69.xml"/><Relationship Id="rId29" Type="http://schemas.openxmlformats.org/officeDocument/2006/relationships/slideLayout" Target="../slideLayouts/slideLayout78.xml"/><Relationship Id="rId41" Type="http://schemas.openxmlformats.org/officeDocument/2006/relationships/theme" Target="../theme/theme3.xml"/><Relationship Id="rId1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5.xml"/><Relationship Id="rId11" Type="http://schemas.openxmlformats.org/officeDocument/2006/relationships/slideLayout" Target="../slideLayouts/slideLayout60.xml"/><Relationship Id="rId24" Type="http://schemas.openxmlformats.org/officeDocument/2006/relationships/slideLayout" Target="../slideLayouts/slideLayout73.xml"/><Relationship Id="rId32" Type="http://schemas.openxmlformats.org/officeDocument/2006/relationships/slideLayout" Target="../slideLayouts/slideLayout81.xml"/><Relationship Id="rId37" Type="http://schemas.openxmlformats.org/officeDocument/2006/relationships/slideLayout" Target="../slideLayouts/slideLayout86.xml"/><Relationship Id="rId40" Type="http://schemas.openxmlformats.org/officeDocument/2006/relationships/slideLayout" Target="../slideLayouts/slideLayout89.xml"/><Relationship Id="rId5" Type="http://schemas.openxmlformats.org/officeDocument/2006/relationships/slideLayout" Target="../slideLayouts/slideLayout54.xml"/><Relationship Id="rId15" Type="http://schemas.openxmlformats.org/officeDocument/2006/relationships/slideLayout" Target="../slideLayouts/slideLayout64.xml"/><Relationship Id="rId23" Type="http://schemas.openxmlformats.org/officeDocument/2006/relationships/slideLayout" Target="../slideLayouts/slideLayout72.xml"/><Relationship Id="rId28" Type="http://schemas.openxmlformats.org/officeDocument/2006/relationships/slideLayout" Target="../slideLayouts/slideLayout77.xml"/><Relationship Id="rId36" Type="http://schemas.openxmlformats.org/officeDocument/2006/relationships/slideLayout" Target="../slideLayouts/slideLayout85.xml"/><Relationship Id="rId10" Type="http://schemas.openxmlformats.org/officeDocument/2006/relationships/slideLayout" Target="../slideLayouts/slideLayout59.xml"/><Relationship Id="rId19" Type="http://schemas.openxmlformats.org/officeDocument/2006/relationships/slideLayout" Target="../slideLayouts/slideLayout68.xml"/><Relationship Id="rId31" Type="http://schemas.openxmlformats.org/officeDocument/2006/relationships/slideLayout" Target="../slideLayouts/slideLayout80.xml"/><Relationship Id="rId4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8.xml"/><Relationship Id="rId14" Type="http://schemas.openxmlformats.org/officeDocument/2006/relationships/slideLayout" Target="../slideLayouts/slideLayout63.xml"/><Relationship Id="rId22" Type="http://schemas.openxmlformats.org/officeDocument/2006/relationships/slideLayout" Target="../slideLayouts/slideLayout71.xml"/><Relationship Id="rId27" Type="http://schemas.openxmlformats.org/officeDocument/2006/relationships/slideLayout" Target="../slideLayouts/slideLayout76.xml"/><Relationship Id="rId30" Type="http://schemas.openxmlformats.org/officeDocument/2006/relationships/slideLayout" Target="../slideLayouts/slideLayout79.xml"/><Relationship Id="rId35" Type="http://schemas.openxmlformats.org/officeDocument/2006/relationships/slideLayout" Target="../slideLayouts/slideLayout84.xml"/><Relationship Id="rId8" Type="http://schemas.openxmlformats.org/officeDocument/2006/relationships/slideLayout" Target="../slideLayouts/slideLayout57.xml"/><Relationship Id="rId3" Type="http://schemas.openxmlformats.org/officeDocument/2006/relationships/slideLayout" Target="../slideLayouts/slideLayout52.xml"/><Relationship Id="rId12" Type="http://schemas.openxmlformats.org/officeDocument/2006/relationships/slideLayout" Target="../slideLayouts/slideLayout61.xml"/><Relationship Id="rId17" Type="http://schemas.openxmlformats.org/officeDocument/2006/relationships/slideLayout" Target="../slideLayouts/slideLayout66.xml"/><Relationship Id="rId25" Type="http://schemas.openxmlformats.org/officeDocument/2006/relationships/slideLayout" Target="../slideLayouts/slideLayout74.xml"/><Relationship Id="rId33" Type="http://schemas.openxmlformats.org/officeDocument/2006/relationships/slideLayout" Target="../slideLayouts/slideLayout82.xml"/><Relationship Id="rId38" Type="http://schemas.openxmlformats.org/officeDocument/2006/relationships/slideLayout" Target="../slideLayouts/slideLayout8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7.xml"/><Relationship Id="rId13" Type="http://schemas.openxmlformats.org/officeDocument/2006/relationships/slideLayout" Target="../slideLayouts/slideLayout102.xml"/><Relationship Id="rId18" Type="http://schemas.openxmlformats.org/officeDocument/2006/relationships/slideLayout" Target="../slideLayouts/slideLayout107.xml"/><Relationship Id="rId26" Type="http://schemas.openxmlformats.org/officeDocument/2006/relationships/slideLayout" Target="../slideLayouts/slideLayout115.xml"/><Relationship Id="rId3" Type="http://schemas.openxmlformats.org/officeDocument/2006/relationships/slideLayout" Target="../slideLayouts/slideLayout92.xml"/><Relationship Id="rId21" Type="http://schemas.openxmlformats.org/officeDocument/2006/relationships/slideLayout" Target="../slideLayouts/slideLayout110.xml"/><Relationship Id="rId7" Type="http://schemas.openxmlformats.org/officeDocument/2006/relationships/slideLayout" Target="../slideLayouts/slideLayout96.xml"/><Relationship Id="rId12" Type="http://schemas.openxmlformats.org/officeDocument/2006/relationships/slideLayout" Target="../slideLayouts/slideLayout101.xml"/><Relationship Id="rId17" Type="http://schemas.openxmlformats.org/officeDocument/2006/relationships/slideLayout" Target="../slideLayouts/slideLayout106.xml"/><Relationship Id="rId25" Type="http://schemas.openxmlformats.org/officeDocument/2006/relationships/slideLayout" Target="../slideLayouts/slideLayout114.xml"/><Relationship Id="rId2" Type="http://schemas.openxmlformats.org/officeDocument/2006/relationships/slideLayout" Target="../slideLayouts/slideLayout91.xml"/><Relationship Id="rId16" Type="http://schemas.openxmlformats.org/officeDocument/2006/relationships/slideLayout" Target="../slideLayouts/slideLayout105.xml"/><Relationship Id="rId20" Type="http://schemas.openxmlformats.org/officeDocument/2006/relationships/slideLayout" Target="../slideLayouts/slideLayout109.xml"/><Relationship Id="rId29" Type="http://schemas.openxmlformats.org/officeDocument/2006/relationships/slideLayout" Target="../slideLayouts/slideLayout118.xml"/><Relationship Id="rId1" Type="http://schemas.openxmlformats.org/officeDocument/2006/relationships/slideLayout" Target="../slideLayouts/slideLayout90.xml"/><Relationship Id="rId6" Type="http://schemas.openxmlformats.org/officeDocument/2006/relationships/slideLayout" Target="../slideLayouts/slideLayout95.xml"/><Relationship Id="rId11" Type="http://schemas.openxmlformats.org/officeDocument/2006/relationships/slideLayout" Target="../slideLayouts/slideLayout100.xml"/><Relationship Id="rId2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94.xml"/><Relationship Id="rId15" Type="http://schemas.openxmlformats.org/officeDocument/2006/relationships/slideLayout" Target="../slideLayouts/slideLayout104.xml"/><Relationship Id="rId23" Type="http://schemas.openxmlformats.org/officeDocument/2006/relationships/slideLayout" Target="../slideLayouts/slideLayout112.xml"/><Relationship Id="rId28" Type="http://schemas.openxmlformats.org/officeDocument/2006/relationships/slideLayout" Target="../slideLayouts/slideLayout117.xml"/><Relationship Id="rId10" Type="http://schemas.openxmlformats.org/officeDocument/2006/relationships/slideLayout" Target="../slideLayouts/slideLayout99.xml"/><Relationship Id="rId19" Type="http://schemas.openxmlformats.org/officeDocument/2006/relationships/slideLayout" Target="../slideLayouts/slideLayout108.xml"/><Relationship Id="rId31" Type="http://schemas.openxmlformats.org/officeDocument/2006/relationships/theme" Target="../theme/theme4.xml"/><Relationship Id="rId4" Type="http://schemas.openxmlformats.org/officeDocument/2006/relationships/slideLayout" Target="../slideLayouts/slideLayout93.xml"/><Relationship Id="rId9" Type="http://schemas.openxmlformats.org/officeDocument/2006/relationships/slideLayout" Target="../slideLayouts/slideLayout98.xml"/><Relationship Id="rId14" Type="http://schemas.openxmlformats.org/officeDocument/2006/relationships/slideLayout" Target="../slideLayouts/slideLayout103.xml"/><Relationship Id="rId22" Type="http://schemas.openxmlformats.org/officeDocument/2006/relationships/slideLayout" Target="../slideLayouts/slideLayout111.xml"/><Relationship Id="rId27" Type="http://schemas.openxmlformats.org/officeDocument/2006/relationships/slideLayout" Target="../slideLayouts/slideLayout116.xml"/><Relationship Id="rId30" Type="http://schemas.openxmlformats.org/officeDocument/2006/relationships/slideLayout" Target="../slideLayouts/slideLayout119.xml"/></Relationships>
</file>

<file path=ppt/slideMasters/_rels/slideMaster5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2.xml"/><Relationship Id="rId18" Type="http://schemas.openxmlformats.org/officeDocument/2006/relationships/slideLayout" Target="../slideLayouts/slideLayout137.xml"/><Relationship Id="rId26" Type="http://schemas.openxmlformats.org/officeDocument/2006/relationships/slideLayout" Target="../slideLayouts/slideLayout145.xml"/><Relationship Id="rId21" Type="http://schemas.openxmlformats.org/officeDocument/2006/relationships/slideLayout" Target="../slideLayouts/slideLayout140.xml"/><Relationship Id="rId34" Type="http://schemas.openxmlformats.org/officeDocument/2006/relationships/slideLayout" Target="../slideLayouts/slideLayout153.xml"/><Relationship Id="rId7" Type="http://schemas.openxmlformats.org/officeDocument/2006/relationships/slideLayout" Target="../slideLayouts/slideLayout126.xml"/><Relationship Id="rId12" Type="http://schemas.openxmlformats.org/officeDocument/2006/relationships/slideLayout" Target="../slideLayouts/slideLayout131.xml"/><Relationship Id="rId17" Type="http://schemas.openxmlformats.org/officeDocument/2006/relationships/slideLayout" Target="../slideLayouts/slideLayout136.xml"/><Relationship Id="rId25" Type="http://schemas.openxmlformats.org/officeDocument/2006/relationships/slideLayout" Target="../slideLayouts/slideLayout144.xml"/><Relationship Id="rId33" Type="http://schemas.openxmlformats.org/officeDocument/2006/relationships/slideLayout" Target="../slideLayouts/slideLayout152.xml"/><Relationship Id="rId2" Type="http://schemas.openxmlformats.org/officeDocument/2006/relationships/slideLayout" Target="../slideLayouts/slideLayout121.xml"/><Relationship Id="rId16" Type="http://schemas.openxmlformats.org/officeDocument/2006/relationships/slideLayout" Target="../slideLayouts/slideLayout135.xml"/><Relationship Id="rId20" Type="http://schemas.openxmlformats.org/officeDocument/2006/relationships/slideLayout" Target="../slideLayouts/slideLayout139.xml"/><Relationship Id="rId29" Type="http://schemas.openxmlformats.org/officeDocument/2006/relationships/slideLayout" Target="../slideLayouts/slideLayout148.xml"/><Relationship Id="rId1" Type="http://schemas.openxmlformats.org/officeDocument/2006/relationships/slideLayout" Target="../slideLayouts/slideLayout120.xml"/><Relationship Id="rId6" Type="http://schemas.openxmlformats.org/officeDocument/2006/relationships/slideLayout" Target="../slideLayouts/slideLayout125.xml"/><Relationship Id="rId11" Type="http://schemas.openxmlformats.org/officeDocument/2006/relationships/slideLayout" Target="../slideLayouts/slideLayout130.xml"/><Relationship Id="rId24" Type="http://schemas.openxmlformats.org/officeDocument/2006/relationships/slideLayout" Target="../slideLayouts/slideLayout143.xml"/><Relationship Id="rId32" Type="http://schemas.openxmlformats.org/officeDocument/2006/relationships/slideLayout" Target="../slideLayouts/slideLayout151.xml"/><Relationship Id="rId37" Type="http://schemas.openxmlformats.org/officeDocument/2006/relationships/theme" Target="../theme/theme5.xml"/><Relationship Id="rId5" Type="http://schemas.openxmlformats.org/officeDocument/2006/relationships/slideLayout" Target="../slideLayouts/slideLayout124.xml"/><Relationship Id="rId15" Type="http://schemas.openxmlformats.org/officeDocument/2006/relationships/slideLayout" Target="../slideLayouts/slideLayout134.xml"/><Relationship Id="rId23" Type="http://schemas.openxmlformats.org/officeDocument/2006/relationships/slideLayout" Target="../slideLayouts/slideLayout142.xml"/><Relationship Id="rId28" Type="http://schemas.openxmlformats.org/officeDocument/2006/relationships/slideLayout" Target="../slideLayouts/slideLayout147.xml"/><Relationship Id="rId36" Type="http://schemas.openxmlformats.org/officeDocument/2006/relationships/slideLayout" Target="../slideLayouts/slideLayout155.xml"/><Relationship Id="rId10" Type="http://schemas.openxmlformats.org/officeDocument/2006/relationships/slideLayout" Target="../slideLayouts/slideLayout129.xml"/><Relationship Id="rId19" Type="http://schemas.openxmlformats.org/officeDocument/2006/relationships/slideLayout" Target="../slideLayouts/slideLayout138.xml"/><Relationship Id="rId31" Type="http://schemas.openxmlformats.org/officeDocument/2006/relationships/slideLayout" Target="../slideLayouts/slideLayout150.xml"/><Relationship Id="rId4" Type="http://schemas.openxmlformats.org/officeDocument/2006/relationships/slideLayout" Target="../slideLayouts/slideLayout123.xml"/><Relationship Id="rId9" Type="http://schemas.openxmlformats.org/officeDocument/2006/relationships/slideLayout" Target="../slideLayouts/slideLayout128.xml"/><Relationship Id="rId14" Type="http://schemas.openxmlformats.org/officeDocument/2006/relationships/slideLayout" Target="../slideLayouts/slideLayout133.xml"/><Relationship Id="rId22" Type="http://schemas.openxmlformats.org/officeDocument/2006/relationships/slideLayout" Target="../slideLayouts/slideLayout141.xml"/><Relationship Id="rId27" Type="http://schemas.openxmlformats.org/officeDocument/2006/relationships/slideLayout" Target="../slideLayouts/slideLayout146.xml"/><Relationship Id="rId30" Type="http://schemas.openxmlformats.org/officeDocument/2006/relationships/slideLayout" Target="../slideLayouts/slideLayout149.xml"/><Relationship Id="rId35" Type="http://schemas.openxmlformats.org/officeDocument/2006/relationships/slideLayout" Target="../slideLayouts/slideLayout154.xml"/><Relationship Id="rId8" Type="http://schemas.openxmlformats.org/officeDocument/2006/relationships/slideLayout" Target="../slideLayouts/slideLayout127.xml"/><Relationship Id="rId3" Type="http://schemas.openxmlformats.org/officeDocument/2006/relationships/slideLayout" Target="../slideLayouts/slideLayout122.xml"/></Relationships>
</file>

<file path=ppt/slideMasters/_rels/slideMaster6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68.xml"/><Relationship Id="rId18" Type="http://schemas.openxmlformats.org/officeDocument/2006/relationships/slideLayout" Target="../slideLayouts/slideLayout173.xml"/><Relationship Id="rId26" Type="http://schemas.openxmlformats.org/officeDocument/2006/relationships/slideLayout" Target="../slideLayouts/slideLayout181.xml"/><Relationship Id="rId21" Type="http://schemas.openxmlformats.org/officeDocument/2006/relationships/slideLayout" Target="../slideLayouts/slideLayout176.xml"/><Relationship Id="rId34" Type="http://schemas.openxmlformats.org/officeDocument/2006/relationships/slideLayout" Target="../slideLayouts/slideLayout189.xml"/><Relationship Id="rId7" Type="http://schemas.openxmlformats.org/officeDocument/2006/relationships/slideLayout" Target="../slideLayouts/slideLayout162.xml"/><Relationship Id="rId12" Type="http://schemas.openxmlformats.org/officeDocument/2006/relationships/slideLayout" Target="../slideLayouts/slideLayout167.xml"/><Relationship Id="rId17" Type="http://schemas.openxmlformats.org/officeDocument/2006/relationships/slideLayout" Target="../slideLayouts/slideLayout172.xml"/><Relationship Id="rId25" Type="http://schemas.openxmlformats.org/officeDocument/2006/relationships/slideLayout" Target="../slideLayouts/slideLayout180.xml"/><Relationship Id="rId33" Type="http://schemas.openxmlformats.org/officeDocument/2006/relationships/slideLayout" Target="../slideLayouts/slideLayout188.xml"/><Relationship Id="rId38" Type="http://schemas.openxmlformats.org/officeDocument/2006/relationships/theme" Target="../theme/theme6.xml"/><Relationship Id="rId2" Type="http://schemas.openxmlformats.org/officeDocument/2006/relationships/slideLayout" Target="../slideLayouts/slideLayout157.xml"/><Relationship Id="rId16" Type="http://schemas.openxmlformats.org/officeDocument/2006/relationships/slideLayout" Target="../slideLayouts/slideLayout171.xml"/><Relationship Id="rId20" Type="http://schemas.openxmlformats.org/officeDocument/2006/relationships/slideLayout" Target="../slideLayouts/slideLayout175.xml"/><Relationship Id="rId29" Type="http://schemas.openxmlformats.org/officeDocument/2006/relationships/slideLayout" Target="../slideLayouts/slideLayout184.xml"/><Relationship Id="rId1" Type="http://schemas.openxmlformats.org/officeDocument/2006/relationships/slideLayout" Target="../slideLayouts/slideLayout156.xml"/><Relationship Id="rId6" Type="http://schemas.openxmlformats.org/officeDocument/2006/relationships/slideLayout" Target="../slideLayouts/slideLayout161.xml"/><Relationship Id="rId11" Type="http://schemas.openxmlformats.org/officeDocument/2006/relationships/slideLayout" Target="../slideLayouts/slideLayout166.xml"/><Relationship Id="rId24" Type="http://schemas.openxmlformats.org/officeDocument/2006/relationships/slideLayout" Target="../slideLayouts/slideLayout179.xml"/><Relationship Id="rId32" Type="http://schemas.openxmlformats.org/officeDocument/2006/relationships/slideLayout" Target="../slideLayouts/slideLayout187.xml"/><Relationship Id="rId37" Type="http://schemas.openxmlformats.org/officeDocument/2006/relationships/slideLayout" Target="../slideLayouts/slideLayout192.xml"/><Relationship Id="rId5" Type="http://schemas.openxmlformats.org/officeDocument/2006/relationships/slideLayout" Target="../slideLayouts/slideLayout160.xml"/><Relationship Id="rId15" Type="http://schemas.openxmlformats.org/officeDocument/2006/relationships/slideLayout" Target="../slideLayouts/slideLayout170.xml"/><Relationship Id="rId23" Type="http://schemas.openxmlformats.org/officeDocument/2006/relationships/slideLayout" Target="../slideLayouts/slideLayout178.xml"/><Relationship Id="rId28" Type="http://schemas.openxmlformats.org/officeDocument/2006/relationships/slideLayout" Target="../slideLayouts/slideLayout183.xml"/><Relationship Id="rId36" Type="http://schemas.openxmlformats.org/officeDocument/2006/relationships/slideLayout" Target="../slideLayouts/slideLayout191.xml"/><Relationship Id="rId10" Type="http://schemas.openxmlformats.org/officeDocument/2006/relationships/slideLayout" Target="../slideLayouts/slideLayout165.xml"/><Relationship Id="rId19" Type="http://schemas.openxmlformats.org/officeDocument/2006/relationships/slideLayout" Target="../slideLayouts/slideLayout174.xml"/><Relationship Id="rId31" Type="http://schemas.openxmlformats.org/officeDocument/2006/relationships/slideLayout" Target="../slideLayouts/slideLayout186.xml"/><Relationship Id="rId4" Type="http://schemas.openxmlformats.org/officeDocument/2006/relationships/slideLayout" Target="../slideLayouts/slideLayout159.xml"/><Relationship Id="rId9" Type="http://schemas.openxmlformats.org/officeDocument/2006/relationships/slideLayout" Target="../slideLayouts/slideLayout164.xml"/><Relationship Id="rId14" Type="http://schemas.openxmlformats.org/officeDocument/2006/relationships/slideLayout" Target="../slideLayouts/slideLayout169.xml"/><Relationship Id="rId22" Type="http://schemas.openxmlformats.org/officeDocument/2006/relationships/slideLayout" Target="../slideLayouts/slideLayout177.xml"/><Relationship Id="rId27" Type="http://schemas.openxmlformats.org/officeDocument/2006/relationships/slideLayout" Target="../slideLayouts/slideLayout182.xml"/><Relationship Id="rId30" Type="http://schemas.openxmlformats.org/officeDocument/2006/relationships/slideLayout" Target="../slideLayouts/slideLayout185.xml"/><Relationship Id="rId35" Type="http://schemas.openxmlformats.org/officeDocument/2006/relationships/slideLayout" Target="../slideLayouts/slideLayout190.xml"/><Relationship Id="rId8" Type="http://schemas.openxmlformats.org/officeDocument/2006/relationships/slideLayout" Target="../slideLayouts/slideLayout163.xml"/><Relationship Id="rId3" Type="http://schemas.openxmlformats.org/officeDocument/2006/relationships/slideLayout" Target="../slideLayouts/slideLayout158.xml"/></Relationships>
</file>

<file path=ppt/slideMasters/_rels/slideMaster7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05.xml"/><Relationship Id="rId18" Type="http://schemas.openxmlformats.org/officeDocument/2006/relationships/slideLayout" Target="../slideLayouts/slideLayout210.xml"/><Relationship Id="rId26" Type="http://schemas.openxmlformats.org/officeDocument/2006/relationships/slideLayout" Target="../slideLayouts/slideLayout218.xml"/><Relationship Id="rId21" Type="http://schemas.openxmlformats.org/officeDocument/2006/relationships/slideLayout" Target="../slideLayouts/slideLayout213.xml"/><Relationship Id="rId34" Type="http://schemas.openxmlformats.org/officeDocument/2006/relationships/slideLayout" Target="../slideLayouts/slideLayout226.xml"/><Relationship Id="rId7" Type="http://schemas.openxmlformats.org/officeDocument/2006/relationships/slideLayout" Target="../slideLayouts/slideLayout199.xml"/><Relationship Id="rId12" Type="http://schemas.openxmlformats.org/officeDocument/2006/relationships/slideLayout" Target="../slideLayouts/slideLayout204.xml"/><Relationship Id="rId17" Type="http://schemas.openxmlformats.org/officeDocument/2006/relationships/slideLayout" Target="../slideLayouts/slideLayout209.xml"/><Relationship Id="rId25" Type="http://schemas.openxmlformats.org/officeDocument/2006/relationships/slideLayout" Target="../slideLayouts/slideLayout217.xml"/><Relationship Id="rId33" Type="http://schemas.openxmlformats.org/officeDocument/2006/relationships/slideLayout" Target="../slideLayouts/slideLayout225.xml"/><Relationship Id="rId38" Type="http://schemas.openxmlformats.org/officeDocument/2006/relationships/theme" Target="../theme/theme7.xml"/><Relationship Id="rId2" Type="http://schemas.openxmlformats.org/officeDocument/2006/relationships/slideLayout" Target="../slideLayouts/slideLayout194.xml"/><Relationship Id="rId16" Type="http://schemas.openxmlformats.org/officeDocument/2006/relationships/slideLayout" Target="../slideLayouts/slideLayout208.xml"/><Relationship Id="rId20" Type="http://schemas.openxmlformats.org/officeDocument/2006/relationships/slideLayout" Target="../slideLayouts/slideLayout212.xml"/><Relationship Id="rId29" Type="http://schemas.openxmlformats.org/officeDocument/2006/relationships/slideLayout" Target="../slideLayouts/slideLayout221.xml"/><Relationship Id="rId1" Type="http://schemas.openxmlformats.org/officeDocument/2006/relationships/slideLayout" Target="../slideLayouts/slideLayout193.xml"/><Relationship Id="rId6" Type="http://schemas.openxmlformats.org/officeDocument/2006/relationships/slideLayout" Target="../slideLayouts/slideLayout198.xml"/><Relationship Id="rId11" Type="http://schemas.openxmlformats.org/officeDocument/2006/relationships/slideLayout" Target="../slideLayouts/slideLayout203.xml"/><Relationship Id="rId24" Type="http://schemas.openxmlformats.org/officeDocument/2006/relationships/slideLayout" Target="../slideLayouts/slideLayout216.xml"/><Relationship Id="rId32" Type="http://schemas.openxmlformats.org/officeDocument/2006/relationships/slideLayout" Target="../slideLayouts/slideLayout224.xml"/><Relationship Id="rId37" Type="http://schemas.openxmlformats.org/officeDocument/2006/relationships/slideLayout" Target="../slideLayouts/slideLayout229.xml"/><Relationship Id="rId5" Type="http://schemas.openxmlformats.org/officeDocument/2006/relationships/slideLayout" Target="../slideLayouts/slideLayout197.xml"/><Relationship Id="rId15" Type="http://schemas.openxmlformats.org/officeDocument/2006/relationships/slideLayout" Target="../slideLayouts/slideLayout207.xml"/><Relationship Id="rId23" Type="http://schemas.openxmlformats.org/officeDocument/2006/relationships/slideLayout" Target="../slideLayouts/slideLayout215.xml"/><Relationship Id="rId28" Type="http://schemas.openxmlformats.org/officeDocument/2006/relationships/slideLayout" Target="../slideLayouts/slideLayout220.xml"/><Relationship Id="rId36" Type="http://schemas.openxmlformats.org/officeDocument/2006/relationships/slideLayout" Target="../slideLayouts/slideLayout228.xml"/><Relationship Id="rId10" Type="http://schemas.openxmlformats.org/officeDocument/2006/relationships/slideLayout" Target="../slideLayouts/slideLayout202.xml"/><Relationship Id="rId19" Type="http://schemas.openxmlformats.org/officeDocument/2006/relationships/slideLayout" Target="../slideLayouts/slideLayout211.xml"/><Relationship Id="rId31" Type="http://schemas.openxmlformats.org/officeDocument/2006/relationships/slideLayout" Target="../slideLayouts/slideLayout223.xml"/><Relationship Id="rId4" Type="http://schemas.openxmlformats.org/officeDocument/2006/relationships/slideLayout" Target="../slideLayouts/slideLayout196.xml"/><Relationship Id="rId9" Type="http://schemas.openxmlformats.org/officeDocument/2006/relationships/slideLayout" Target="../slideLayouts/slideLayout201.xml"/><Relationship Id="rId14" Type="http://schemas.openxmlformats.org/officeDocument/2006/relationships/slideLayout" Target="../slideLayouts/slideLayout206.xml"/><Relationship Id="rId22" Type="http://schemas.openxmlformats.org/officeDocument/2006/relationships/slideLayout" Target="../slideLayouts/slideLayout214.xml"/><Relationship Id="rId27" Type="http://schemas.openxmlformats.org/officeDocument/2006/relationships/slideLayout" Target="../slideLayouts/slideLayout219.xml"/><Relationship Id="rId30" Type="http://schemas.openxmlformats.org/officeDocument/2006/relationships/slideLayout" Target="../slideLayouts/slideLayout222.xml"/><Relationship Id="rId35" Type="http://schemas.openxmlformats.org/officeDocument/2006/relationships/slideLayout" Target="../slideLayouts/slideLayout227.xml"/><Relationship Id="rId8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195.xml"/></Relationships>
</file>

<file path=ppt/slideMasters/_rels/slideMaster8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42.xml"/><Relationship Id="rId18" Type="http://schemas.openxmlformats.org/officeDocument/2006/relationships/slideLayout" Target="../slideLayouts/slideLayout247.xml"/><Relationship Id="rId26" Type="http://schemas.openxmlformats.org/officeDocument/2006/relationships/slideLayout" Target="../slideLayouts/slideLayout255.xml"/><Relationship Id="rId39" Type="http://schemas.openxmlformats.org/officeDocument/2006/relationships/slideLayout" Target="../slideLayouts/slideLayout268.xml"/><Relationship Id="rId21" Type="http://schemas.openxmlformats.org/officeDocument/2006/relationships/slideLayout" Target="../slideLayouts/slideLayout250.xml"/><Relationship Id="rId34" Type="http://schemas.openxmlformats.org/officeDocument/2006/relationships/slideLayout" Target="../slideLayouts/slideLayout263.xml"/><Relationship Id="rId42" Type="http://schemas.openxmlformats.org/officeDocument/2006/relationships/slideLayout" Target="../slideLayouts/slideLayout271.xml"/><Relationship Id="rId47" Type="http://schemas.openxmlformats.org/officeDocument/2006/relationships/slideLayout" Target="../slideLayouts/slideLayout276.xml"/><Relationship Id="rId7" Type="http://schemas.openxmlformats.org/officeDocument/2006/relationships/slideLayout" Target="../slideLayouts/slideLayout236.xml"/><Relationship Id="rId2" Type="http://schemas.openxmlformats.org/officeDocument/2006/relationships/slideLayout" Target="../slideLayouts/slideLayout231.xml"/><Relationship Id="rId16" Type="http://schemas.openxmlformats.org/officeDocument/2006/relationships/slideLayout" Target="../slideLayouts/slideLayout245.xml"/><Relationship Id="rId29" Type="http://schemas.openxmlformats.org/officeDocument/2006/relationships/slideLayout" Target="../slideLayouts/slideLayout258.xml"/><Relationship Id="rId1" Type="http://schemas.openxmlformats.org/officeDocument/2006/relationships/slideLayout" Target="../slideLayouts/slideLayout230.xml"/><Relationship Id="rId6" Type="http://schemas.openxmlformats.org/officeDocument/2006/relationships/slideLayout" Target="../slideLayouts/slideLayout235.xml"/><Relationship Id="rId11" Type="http://schemas.openxmlformats.org/officeDocument/2006/relationships/slideLayout" Target="../slideLayouts/slideLayout240.xml"/><Relationship Id="rId24" Type="http://schemas.openxmlformats.org/officeDocument/2006/relationships/slideLayout" Target="../slideLayouts/slideLayout253.xml"/><Relationship Id="rId32" Type="http://schemas.openxmlformats.org/officeDocument/2006/relationships/slideLayout" Target="../slideLayouts/slideLayout261.xml"/><Relationship Id="rId37" Type="http://schemas.openxmlformats.org/officeDocument/2006/relationships/slideLayout" Target="../slideLayouts/slideLayout266.xml"/><Relationship Id="rId40" Type="http://schemas.openxmlformats.org/officeDocument/2006/relationships/slideLayout" Target="../slideLayouts/slideLayout269.xml"/><Relationship Id="rId45" Type="http://schemas.openxmlformats.org/officeDocument/2006/relationships/slideLayout" Target="../slideLayouts/slideLayout274.xml"/><Relationship Id="rId5" Type="http://schemas.openxmlformats.org/officeDocument/2006/relationships/slideLayout" Target="../slideLayouts/slideLayout234.xml"/><Relationship Id="rId15" Type="http://schemas.openxmlformats.org/officeDocument/2006/relationships/slideLayout" Target="../slideLayouts/slideLayout244.xml"/><Relationship Id="rId23" Type="http://schemas.openxmlformats.org/officeDocument/2006/relationships/slideLayout" Target="../slideLayouts/slideLayout252.xml"/><Relationship Id="rId28" Type="http://schemas.openxmlformats.org/officeDocument/2006/relationships/slideLayout" Target="../slideLayouts/slideLayout257.xml"/><Relationship Id="rId36" Type="http://schemas.openxmlformats.org/officeDocument/2006/relationships/slideLayout" Target="../slideLayouts/slideLayout265.xml"/><Relationship Id="rId10" Type="http://schemas.openxmlformats.org/officeDocument/2006/relationships/slideLayout" Target="../slideLayouts/slideLayout239.xml"/><Relationship Id="rId19" Type="http://schemas.openxmlformats.org/officeDocument/2006/relationships/slideLayout" Target="../slideLayouts/slideLayout248.xml"/><Relationship Id="rId31" Type="http://schemas.openxmlformats.org/officeDocument/2006/relationships/slideLayout" Target="../slideLayouts/slideLayout260.xml"/><Relationship Id="rId44" Type="http://schemas.openxmlformats.org/officeDocument/2006/relationships/slideLayout" Target="../slideLayouts/slideLayout273.xml"/><Relationship Id="rId4" Type="http://schemas.openxmlformats.org/officeDocument/2006/relationships/slideLayout" Target="../slideLayouts/slideLayout233.xml"/><Relationship Id="rId9" Type="http://schemas.openxmlformats.org/officeDocument/2006/relationships/slideLayout" Target="../slideLayouts/slideLayout238.xml"/><Relationship Id="rId14" Type="http://schemas.openxmlformats.org/officeDocument/2006/relationships/slideLayout" Target="../slideLayouts/slideLayout243.xml"/><Relationship Id="rId22" Type="http://schemas.openxmlformats.org/officeDocument/2006/relationships/slideLayout" Target="../slideLayouts/slideLayout251.xml"/><Relationship Id="rId27" Type="http://schemas.openxmlformats.org/officeDocument/2006/relationships/slideLayout" Target="../slideLayouts/slideLayout256.xml"/><Relationship Id="rId30" Type="http://schemas.openxmlformats.org/officeDocument/2006/relationships/slideLayout" Target="../slideLayouts/slideLayout259.xml"/><Relationship Id="rId35" Type="http://schemas.openxmlformats.org/officeDocument/2006/relationships/slideLayout" Target="../slideLayouts/slideLayout264.xml"/><Relationship Id="rId43" Type="http://schemas.openxmlformats.org/officeDocument/2006/relationships/slideLayout" Target="../slideLayouts/slideLayout272.xml"/><Relationship Id="rId48" Type="http://schemas.openxmlformats.org/officeDocument/2006/relationships/theme" Target="../theme/theme8.xml"/><Relationship Id="rId8" Type="http://schemas.openxmlformats.org/officeDocument/2006/relationships/slideLayout" Target="../slideLayouts/slideLayout237.xml"/><Relationship Id="rId3" Type="http://schemas.openxmlformats.org/officeDocument/2006/relationships/slideLayout" Target="../slideLayouts/slideLayout232.xml"/><Relationship Id="rId12" Type="http://schemas.openxmlformats.org/officeDocument/2006/relationships/slideLayout" Target="../slideLayouts/slideLayout241.xml"/><Relationship Id="rId17" Type="http://schemas.openxmlformats.org/officeDocument/2006/relationships/slideLayout" Target="../slideLayouts/slideLayout246.xml"/><Relationship Id="rId25" Type="http://schemas.openxmlformats.org/officeDocument/2006/relationships/slideLayout" Target="../slideLayouts/slideLayout254.xml"/><Relationship Id="rId33" Type="http://schemas.openxmlformats.org/officeDocument/2006/relationships/slideLayout" Target="../slideLayouts/slideLayout262.xml"/><Relationship Id="rId38" Type="http://schemas.openxmlformats.org/officeDocument/2006/relationships/slideLayout" Target="../slideLayouts/slideLayout267.xml"/><Relationship Id="rId46" Type="http://schemas.openxmlformats.org/officeDocument/2006/relationships/slideLayout" Target="../slideLayouts/slideLayout275.xml"/><Relationship Id="rId20" Type="http://schemas.openxmlformats.org/officeDocument/2006/relationships/slideLayout" Target="../slideLayouts/slideLayout249.xml"/><Relationship Id="rId41" Type="http://schemas.openxmlformats.org/officeDocument/2006/relationships/slideLayout" Target="../slideLayouts/slideLayout270.xml"/></Relationships>
</file>

<file path=ppt/slideMasters/_rels/slideMaster9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89.xml"/><Relationship Id="rId18" Type="http://schemas.openxmlformats.org/officeDocument/2006/relationships/slideLayout" Target="../slideLayouts/slideLayout294.xml"/><Relationship Id="rId26" Type="http://schemas.openxmlformats.org/officeDocument/2006/relationships/slideLayout" Target="../slideLayouts/slideLayout302.xml"/><Relationship Id="rId3" Type="http://schemas.openxmlformats.org/officeDocument/2006/relationships/slideLayout" Target="../slideLayouts/slideLayout279.xml"/><Relationship Id="rId21" Type="http://schemas.openxmlformats.org/officeDocument/2006/relationships/slideLayout" Target="../slideLayouts/slideLayout297.xml"/><Relationship Id="rId34" Type="http://schemas.openxmlformats.org/officeDocument/2006/relationships/slideLayout" Target="../slideLayouts/slideLayout310.xml"/><Relationship Id="rId7" Type="http://schemas.openxmlformats.org/officeDocument/2006/relationships/slideLayout" Target="../slideLayouts/slideLayout283.xml"/><Relationship Id="rId12" Type="http://schemas.openxmlformats.org/officeDocument/2006/relationships/slideLayout" Target="../slideLayouts/slideLayout288.xml"/><Relationship Id="rId17" Type="http://schemas.openxmlformats.org/officeDocument/2006/relationships/slideLayout" Target="../slideLayouts/slideLayout293.xml"/><Relationship Id="rId25" Type="http://schemas.openxmlformats.org/officeDocument/2006/relationships/slideLayout" Target="../slideLayouts/slideLayout301.xml"/><Relationship Id="rId33" Type="http://schemas.openxmlformats.org/officeDocument/2006/relationships/slideLayout" Target="../slideLayouts/slideLayout309.xml"/><Relationship Id="rId2" Type="http://schemas.openxmlformats.org/officeDocument/2006/relationships/slideLayout" Target="../slideLayouts/slideLayout278.xml"/><Relationship Id="rId16" Type="http://schemas.openxmlformats.org/officeDocument/2006/relationships/slideLayout" Target="../slideLayouts/slideLayout292.xml"/><Relationship Id="rId20" Type="http://schemas.openxmlformats.org/officeDocument/2006/relationships/slideLayout" Target="../slideLayouts/slideLayout296.xml"/><Relationship Id="rId29" Type="http://schemas.openxmlformats.org/officeDocument/2006/relationships/slideLayout" Target="../slideLayouts/slideLayout305.xml"/><Relationship Id="rId1" Type="http://schemas.openxmlformats.org/officeDocument/2006/relationships/slideLayout" Target="../slideLayouts/slideLayout277.xml"/><Relationship Id="rId6" Type="http://schemas.openxmlformats.org/officeDocument/2006/relationships/slideLayout" Target="../slideLayouts/slideLayout282.xml"/><Relationship Id="rId11" Type="http://schemas.openxmlformats.org/officeDocument/2006/relationships/slideLayout" Target="../slideLayouts/slideLayout287.xml"/><Relationship Id="rId24" Type="http://schemas.openxmlformats.org/officeDocument/2006/relationships/slideLayout" Target="../slideLayouts/slideLayout300.xml"/><Relationship Id="rId32" Type="http://schemas.openxmlformats.org/officeDocument/2006/relationships/slideLayout" Target="../slideLayouts/slideLayout308.xml"/><Relationship Id="rId5" Type="http://schemas.openxmlformats.org/officeDocument/2006/relationships/slideLayout" Target="../slideLayouts/slideLayout281.xml"/><Relationship Id="rId15" Type="http://schemas.openxmlformats.org/officeDocument/2006/relationships/slideLayout" Target="../slideLayouts/slideLayout291.xml"/><Relationship Id="rId23" Type="http://schemas.openxmlformats.org/officeDocument/2006/relationships/slideLayout" Target="../slideLayouts/slideLayout299.xml"/><Relationship Id="rId28" Type="http://schemas.openxmlformats.org/officeDocument/2006/relationships/slideLayout" Target="../slideLayouts/slideLayout304.xml"/><Relationship Id="rId36" Type="http://schemas.openxmlformats.org/officeDocument/2006/relationships/theme" Target="../theme/theme9.xml"/><Relationship Id="rId10" Type="http://schemas.openxmlformats.org/officeDocument/2006/relationships/slideLayout" Target="../slideLayouts/slideLayout286.xml"/><Relationship Id="rId19" Type="http://schemas.openxmlformats.org/officeDocument/2006/relationships/slideLayout" Target="../slideLayouts/slideLayout295.xml"/><Relationship Id="rId31" Type="http://schemas.openxmlformats.org/officeDocument/2006/relationships/slideLayout" Target="../slideLayouts/slideLayout307.xml"/><Relationship Id="rId4" Type="http://schemas.openxmlformats.org/officeDocument/2006/relationships/slideLayout" Target="../slideLayouts/slideLayout280.xml"/><Relationship Id="rId9" Type="http://schemas.openxmlformats.org/officeDocument/2006/relationships/slideLayout" Target="../slideLayouts/slideLayout285.xml"/><Relationship Id="rId14" Type="http://schemas.openxmlformats.org/officeDocument/2006/relationships/slideLayout" Target="../slideLayouts/slideLayout290.xml"/><Relationship Id="rId22" Type="http://schemas.openxmlformats.org/officeDocument/2006/relationships/slideLayout" Target="../slideLayouts/slideLayout298.xml"/><Relationship Id="rId27" Type="http://schemas.openxmlformats.org/officeDocument/2006/relationships/slideLayout" Target="../slideLayouts/slideLayout303.xml"/><Relationship Id="rId30" Type="http://schemas.openxmlformats.org/officeDocument/2006/relationships/slideLayout" Target="../slideLayouts/slideLayout306.xml"/><Relationship Id="rId35" Type="http://schemas.openxmlformats.org/officeDocument/2006/relationships/slideLayout" Target="../slideLayouts/slideLayout311.xml"/><Relationship Id="rId8" Type="http://schemas.openxmlformats.org/officeDocument/2006/relationships/slideLayout" Target="../slideLayouts/slideLayout28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>
            <a:extLst>
              <a:ext uri="{FF2B5EF4-FFF2-40B4-BE49-F238E27FC236}">
                <a16:creationId xmlns:a16="http://schemas.microsoft.com/office/drawing/2014/main" id="{FEBC74FE-D085-BE4A-8D34-DAF40E572C2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766763"/>
            <a:ext cx="8229600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8" name="Rectangle 3">
            <a:extLst>
              <a:ext uri="{FF2B5EF4-FFF2-40B4-BE49-F238E27FC236}">
                <a16:creationId xmlns:a16="http://schemas.microsoft.com/office/drawing/2014/main" id="{967E0862-3787-994F-9E49-52E02EBDA4C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714500"/>
            <a:ext cx="8204200" cy="287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0"/>
            <a:r>
              <a:rPr lang="en-US" altLang="en-US"/>
              <a:t>Second level</a:t>
            </a:r>
          </a:p>
          <a:p>
            <a:pPr lvl="1"/>
            <a:r>
              <a:rPr lang="en-US" altLang="en-US"/>
              <a:t>Third level</a:t>
            </a:r>
          </a:p>
        </p:txBody>
      </p:sp>
      <p:sp>
        <p:nvSpPr>
          <p:cNvPr id="17413" name="Rectangle 5">
            <a:extLst>
              <a:ext uri="{FF2B5EF4-FFF2-40B4-BE49-F238E27FC236}">
                <a16:creationId xmlns:a16="http://schemas.microsoft.com/office/drawing/2014/main" id="{7FBA52CF-E85C-4E2B-90E3-76025E46258D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57200" y="4743450"/>
            <a:ext cx="7315200" cy="17145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/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900">
                <a:solidFill>
                  <a:srgbClr val="004266"/>
                </a:solidFill>
                <a:ea typeface="ヒラギノ角ゴ Pro W3" charset="-128"/>
              </a:defRPr>
            </a:lvl1pPr>
          </a:lstStyle>
          <a:p>
            <a:pPr>
              <a:defRPr/>
            </a:pPr>
            <a:r>
              <a:rPr lang="en-US" altLang="en-US" dirty="0"/>
              <a:t>© 2025			</a:t>
            </a:r>
          </a:p>
        </p:txBody>
      </p:sp>
      <p:sp>
        <p:nvSpPr>
          <p:cNvPr id="17414" name="Rectangle 6">
            <a:extLst>
              <a:ext uri="{FF2B5EF4-FFF2-40B4-BE49-F238E27FC236}">
                <a16:creationId xmlns:a16="http://schemas.microsoft.com/office/drawing/2014/main" id="{DB63C243-AD6A-4FFD-B55E-1F917C2E6B15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229600" y="4743450"/>
            <a:ext cx="457200" cy="17145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/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900">
                <a:solidFill>
                  <a:srgbClr val="004266"/>
                </a:solidFill>
                <a:ea typeface="ヒラギノ角ゴ Pro W3" charset="-128"/>
              </a:defRPr>
            </a:lvl1pPr>
          </a:lstStyle>
          <a:p>
            <a:pPr>
              <a:defRPr/>
            </a:pPr>
            <a:fld id="{FF837026-8E20-9B4E-9BE1-A65A12955A2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1031" name="Line 9">
            <a:extLst>
              <a:ext uri="{FF2B5EF4-FFF2-40B4-BE49-F238E27FC236}">
                <a16:creationId xmlns:a16="http://schemas.microsoft.com/office/drawing/2014/main" id="{49869CDA-602A-CF41-9106-55D9D0DDC2C2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457200" y="628650"/>
            <a:ext cx="8305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82328C1-C3AB-3CA5-289D-7CEADB97D193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102050" y="167744"/>
            <a:ext cx="355150" cy="294751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982" r:id="rId1"/>
    <p:sldLayoutId id="2147483972" r:id="rId2"/>
    <p:sldLayoutId id="2147483983" r:id="rId3"/>
    <p:sldLayoutId id="2147483973" r:id="rId4"/>
    <p:sldLayoutId id="2147483984" r:id="rId5"/>
    <p:sldLayoutId id="2147483974" r:id="rId6"/>
    <p:sldLayoutId id="2147483975" r:id="rId7"/>
    <p:sldLayoutId id="2147483976" r:id="rId8"/>
    <p:sldLayoutId id="2147483977" r:id="rId9"/>
    <p:sldLayoutId id="2147483978" r:id="rId10"/>
    <p:sldLayoutId id="2147483979" r:id="rId11"/>
    <p:sldLayoutId id="2147483980" r:id="rId12"/>
    <p:sldLayoutId id="2147483981" r:id="rId13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004266"/>
          </a:solidFill>
          <a:latin typeface="+mj-lt"/>
          <a:ea typeface="MS PGothic" panose="020B0600070205080204" pitchFamily="34" charset="-128"/>
          <a:cs typeface="ＭＳ Ｐゴシック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004266"/>
          </a:solidFill>
          <a:latin typeface="Arial" charset="0"/>
          <a:ea typeface="MS PGothic" panose="020B0600070205080204" pitchFamily="34" charset="-128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004266"/>
          </a:solidFill>
          <a:latin typeface="Arial" charset="0"/>
          <a:ea typeface="MS PGothic" panose="020B0600070205080204" pitchFamily="34" charset="-128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004266"/>
          </a:solidFill>
          <a:latin typeface="Arial" charset="0"/>
          <a:ea typeface="MS PGothic" panose="020B0600070205080204" pitchFamily="34" charset="-128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004266"/>
          </a:solidFill>
          <a:latin typeface="Arial" charset="0"/>
          <a:ea typeface="MS PGothic" panose="020B0600070205080204" pitchFamily="34" charset="-128"/>
          <a:cs typeface="ＭＳ Ｐゴシック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rgbClr val="004266"/>
          </a:solidFill>
          <a:latin typeface="Arial" charset="0"/>
          <a:ea typeface="ＭＳ Ｐゴシック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rgbClr val="004266"/>
          </a:solidFill>
          <a:latin typeface="Arial" charset="0"/>
          <a:ea typeface="ＭＳ Ｐゴシック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rgbClr val="004266"/>
          </a:solidFill>
          <a:latin typeface="Arial" charset="0"/>
          <a:ea typeface="ＭＳ Ｐゴシック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rgbClr val="004266"/>
          </a:solidFill>
          <a:latin typeface="Arial" charset="0"/>
          <a:ea typeface="ＭＳ Ｐゴシック" charset="0"/>
        </a:defRPr>
      </a:lvl9pPr>
    </p:titleStyle>
    <p:bodyStyle>
      <a:lvl1pPr marL="231775" indent="-231775" algn="l" rtl="0" eaLnBrk="0" fontAlgn="base" hangingPunct="0">
        <a:spcBef>
          <a:spcPct val="20000"/>
        </a:spcBef>
        <a:spcAft>
          <a:spcPct val="0"/>
        </a:spcAft>
        <a:buChar char="•"/>
        <a:defRPr sz="1600">
          <a:solidFill>
            <a:srgbClr val="004266"/>
          </a:solidFill>
          <a:latin typeface="+mn-lt"/>
          <a:ea typeface="MS PGothic" panose="020B0600070205080204" pitchFamily="34" charset="-128"/>
          <a:cs typeface="ＭＳ Ｐゴシック" charset="0"/>
        </a:defRPr>
      </a:lvl1pPr>
      <a:lvl2pPr marL="742950" indent="-396875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600">
          <a:solidFill>
            <a:srgbClr val="004266"/>
          </a:solidFill>
          <a:latin typeface="+mn-lt"/>
          <a:ea typeface="MS PGothic" panose="020B0600070205080204" pitchFamily="34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>
          <a:solidFill>
            <a:schemeClr val="tx1"/>
          </a:solidFill>
          <a:latin typeface="+mn-lt"/>
          <a:ea typeface="MS PGothic" panose="020B0600070205080204" pitchFamily="34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MS PGothic" panose="020B0600070205080204" pitchFamily="34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MS PGothic" panose="020B0600070205080204" pitchFamily="34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11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00600" y="192024"/>
            <a:ext cx="4114800" cy="450024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58000" y="4826480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="0" i="0" baseline="0">
                <a:solidFill>
                  <a:schemeClr val="bg2"/>
                </a:solidFill>
                <a:latin typeface="+mn-lt"/>
                <a:ea typeface="IBM Plex Sans" panose="020B0503050203000203" pitchFamily="34" charset="77"/>
                <a:cs typeface="Arial" charset="0"/>
              </a:defRPr>
            </a:lvl1pPr>
          </a:lstStyle>
          <a:p>
            <a:fld id="{86CB4B4D-7CA3-9044-876B-883B54F8677D}" type="slidenum">
              <a:rPr lang="en-IE" smtClean="0"/>
              <a:pPr/>
              <a:t>‹#›</a:t>
            </a:fld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7300834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88" r:id="rId1"/>
    <p:sldLayoutId id="2147484489" r:id="rId2"/>
    <p:sldLayoutId id="2147484490" r:id="rId3"/>
    <p:sldLayoutId id="2147484491" r:id="rId4"/>
    <p:sldLayoutId id="2147484492" r:id="rId5"/>
    <p:sldLayoutId id="2147484493" r:id="rId6"/>
    <p:sldLayoutId id="2147484494" r:id="rId7"/>
    <p:sldLayoutId id="2147484495" r:id="rId8"/>
    <p:sldLayoutId id="2147484496" r:id="rId9"/>
    <p:sldLayoutId id="2147484497" r:id="rId10"/>
    <p:sldLayoutId id="2147484498" r:id="rId11"/>
    <p:sldLayoutId id="2147484499" r:id="rId12"/>
    <p:sldLayoutId id="2147484500" r:id="rId13"/>
    <p:sldLayoutId id="2147484501" r:id="rId14"/>
    <p:sldLayoutId id="2147484502" r:id="rId15"/>
    <p:sldLayoutId id="2147484503" r:id="rId16"/>
    <p:sldLayoutId id="2147484504" r:id="rId17"/>
    <p:sldLayoutId id="2147484505" r:id="rId18"/>
    <p:sldLayoutId id="2147484506" r:id="rId19"/>
    <p:sldLayoutId id="2147484507" r:id="rId20"/>
    <p:sldLayoutId id="2147484508" r:id="rId21"/>
    <p:sldLayoutId id="2147484509" r:id="rId22"/>
    <p:sldLayoutId id="2147484510" r:id="rId23"/>
    <p:sldLayoutId id="2147484511" r:id="rId24"/>
    <p:sldLayoutId id="2147484512" r:id="rId25"/>
    <p:sldLayoutId id="2147484513" r:id="rId26"/>
    <p:sldLayoutId id="2147484514" r:id="rId27"/>
    <p:sldLayoutId id="2147484515" r:id="rId28"/>
    <p:sldLayoutId id="2147484516" r:id="rId29"/>
    <p:sldLayoutId id="2147484517" r:id="rId30"/>
    <p:sldLayoutId id="2147484518" r:id="rId31"/>
    <p:sldLayoutId id="2147484519" r:id="rId32"/>
    <p:sldLayoutId id="2147484520" r:id="rId33"/>
    <p:sldLayoutId id="2147484521" r:id="rId34"/>
    <p:sldLayoutId id="2147484522" r:id="rId35"/>
    <p:sldLayoutId id="2147484523" r:id="rId36"/>
    <p:sldLayoutId id="2147484524" r:id="rId37"/>
    <p:sldLayoutId id="2147484525" r:id="rId38"/>
    <p:sldLayoutId id="2147484526" r:id="rId39"/>
    <p:sldLayoutId id="2147484527" r:id="rId40"/>
    <p:sldLayoutId id="2147484528" r:id="rId41"/>
    <p:sldLayoutId id="2147484529" r:id="rId42"/>
  </p:sldLayoutIdLst>
  <p:hf hdr="0" dt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2400" b="0" i="0" kern="1200">
          <a:solidFill>
            <a:schemeClr val="bg2"/>
          </a:solidFill>
          <a:latin typeface="+mj-lt"/>
          <a:ea typeface="IBM Plex Sans" panose="020B0503050203000203" pitchFamily="34" charset="77"/>
          <a:cs typeface="Arial" charset="0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1100"/>
        </a:spcBef>
        <a:buFont typeface="Arial"/>
        <a:buNone/>
        <a:defRPr sz="1400" b="0" i="0" kern="1200">
          <a:solidFill>
            <a:schemeClr val="bg2"/>
          </a:solidFill>
          <a:latin typeface="+mn-lt"/>
          <a:ea typeface="IBM Plex Sans" panose="020B0503050203000203" pitchFamily="34" charset="77"/>
          <a:cs typeface="Arial" charset="0"/>
        </a:defRPr>
      </a:lvl1pPr>
      <a:lvl2pPr marL="173038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b="0" i="0" kern="1200">
          <a:solidFill>
            <a:schemeClr val="bg2"/>
          </a:solidFill>
          <a:latin typeface="+mn-lt"/>
          <a:ea typeface="IBM Plex Sans" panose="020B0503050203000203" pitchFamily="34" charset="77"/>
          <a:cs typeface="Arial" charset="0"/>
        </a:defRPr>
      </a:lvl2pPr>
      <a:lvl3pPr marL="3968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•"/>
        <a:defRPr sz="1400" b="0" i="0" kern="1200">
          <a:solidFill>
            <a:schemeClr val="bg2"/>
          </a:solidFill>
          <a:latin typeface="+mn-lt"/>
          <a:ea typeface="IBM Plex Sans" panose="020B0503050203000203" pitchFamily="34" charset="77"/>
          <a:cs typeface="Arial" charset="0"/>
        </a:defRPr>
      </a:lvl3pPr>
      <a:lvl4pPr marL="625475" indent="-168275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b="0" i="0" kern="1200">
          <a:solidFill>
            <a:schemeClr val="bg2"/>
          </a:solidFill>
          <a:latin typeface="+mn-lt"/>
          <a:ea typeface="IBM Plex Sans" panose="020B0503050203000203" pitchFamily="34" charset="77"/>
          <a:cs typeface="Arial" charset="0"/>
        </a:defRPr>
      </a:lvl4pPr>
      <a:lvl5pPr marL="8032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»"/>
        <a:defRPr sz="1400" b="0" i="0" kern="1200">
          <a:solidFill>
            <a:schemeClr val="bg2"/>
          </a:solidFill>
          <a:latin typeface="+mn-lt"/>
          <a:ea typeface="IBM Plex Sans" panose="020B0503050203000203" pitchFamily="34" charset="77"/>
          <a:cs typeface="Arial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"/>
          <p:cNvSpPr>
            <a:spLocks noGrp="1"/>
          </p:cNvSpPr>
          <p:nvPr>
            <p:ph type="title"/>
          </p:nvPr>
        </p:nvSpPr>
        <p:spPr>
          <a:xfrm>
            <a:off x="228600" y="238125"/>
            <a:ext cx="4114800" cy="429463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"/>
          <p:cNvSpPr>
            <a:spLocks noGrp="1"/>
          </p:cNvSpPr>
          <p:nvPr>
            <p:ph type="body" idx="1"/>
          </p:nvPr>
        </p:nvSpPr>
        <p:spPr>
          <a:xfrm>
            <a:off x="4800600" y="237109"/>
            <a:ext cx="4114800" cy="429463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3"/>
          </p:nvPr>
        </p:nvSpPr>
        <p:spPr>
          <a:xfrm>
            <a:off x="228666" y="4787900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tx2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8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7086601" y="4787900"/>
            <a:ext cx="1828732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>
                <a:solidFill>
                  <a:schemeClr val="tx2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9" name="Group 1" descr="Outside edge tick marks for alignment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 userDrawn="1"/>
        </p:nvGrpSpPr>
        <p:grpSpPr>
          <a:xfrm>
            <a:off x="-109730" y="-110490"/>
            <a:ext cx="9364220" cy="536448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76713536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543" r:id="rId1"/>
    <p:sldLayoutId id="2147484544" r:id="rId2"/>
    <p:sldLayoutId id="2147484545" r:id="rId3"/>
    <p:sldLayoutId id="2147484546" r:id="rId4"/>
    <p:sldLayoutId id="2147484547" r:id="rId5"/>
    <p:sldLayoutId id="2147484548" r:id="rId6"/>
    <p:sldLayoutId id="2147484549" r:id="rId7"/>
    <p:sldLayoutId id="2147484550" r:id="rId8"/>
    <p:sldLayoutId id="2147484551" r:id="rId9"/>
    <p:sldLayoutId id="2147484552" r:id="rId10"/>
    <p:sldLayoutId id="2147484553" r:id="rId11"/>
    <p:sldLayoutId id="2147484554" r:id="rId12"/>
    <p:sldLayoutId id="2147484555" r:id="rId13"/>
    <p:sldLayoutId id="2147484556" r:id="rId14"/>
    <p:sldLayoutId id="2147484557" r:id="rId15"/>
    <p:sldLayoutId id="2147484558" r:id="rId16"/>
    <p:sldLayoutId id="2147484559" r:id="rId17"/>
    <p:sldLayoutId id="2147484560" r:id="rId18"/>
    <p:sldLayoutId id="2147484561" r:id="rId19"/>
    <p:sldLayoutId id="2147484562" r:id="rId20"/>
    <p:sldLayoutId id="2147484563" r:id="rId21"/>
    <p:sldLayoutId id="2147484564" r:id="rId22"/>
    <p:sldLayoutId id="2147484565" r:id="rId23"/>
    <p:sldLayoutId id="2147484566" r:id="rId24"/>
    <p:sldLayoutId id="2147484567" r:id="rId25"/>
    <p:sldLayoutId id="2147484568" r:id="rId26"/>
    <p:sldLayoutId id="2147484569" r:id="rId27"/>
    <p:sldLayoutId id="2147484570" r:id="rId28"/>
    <p:sldLayoutId id="2147484571" r:id="rId29"/>
    <p:sldLayoutId id="2147484572" r:id="rId30"/>
    <p:sldLayoutId id="2147484573" r:id="rId31"/>
    <p:sldLayoutId id="2147484574" r:id="rId32"/>
    <p:sldLayoutId id="2147484575" r:id="rId33"/>
    <p:sldLayoutId id="2147484576" r:id="rId34"/>
    <p:sldLayoutId id="2147484577" r:id="rId35"/>
    <p:sldLayoutId id="2147484578" r:id="rId36"/>
    <p:sldLayoutId id="2147484579" r:id="rId37"/>
  </p:sldLayoutIdLs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800" b="0">
          <a:solidFill>
            <a:schemeClr val="tx2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5pPr>
      <a:lvl6pPr marL="36256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6pPr>
      <a:lvl7pPr marL="725139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7pPr>
      <a:lvl8pPr marL="1087707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8pPr>
      <a:lvl9pPr marL="1450276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rgbClr val="6D6E70"/>
        </a:buClr>
        <a:buSzPct val="90000"/>
        <a:buFont typeface="Wingdings" pitchFamily="2" charset="2"/>
        <a:buNone/>
        <a:defRPr sz="1400">
          <a:solidFill>
            <a:schemeClr val="tx2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marL="171452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1400">
          <a:solidFill>
            <a:schemeClr val="tx2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2pPr>
      <a:lvl3pPr marL="342905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bg1"/>
        </a:buClr>
        <a:buSzPct val="100000"/>
        <a:buFont typeface="Arial" panose="020B0604020202020204" pitchFamily="34" charset="0"/>
        <a:buChar char="•"/>
        <a:tabLst/>
        <a:defRPr sz="1400">
          <a:solidFill>
            <a:schemeClr val="tx2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3pPr>
      <a:lvl4pPr marL="628658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1400" baseline="0">
          <a:solidFill>
            <a:schemeClr val="tx2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4pPr>
      <a:lvl5pPr marL="803285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bg1"/>
        </a:buClr>
        <a:buFont typeface=".AppleSystemUIFont" charset="-120"/>
        <a:buChar char="»"/>
        <a:tabLst/>
        <a:defRPr sz="1400">
          <a:solidFill>
            <a:schemeClr val="tx2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5pPr>
      <a:lvl6pPr marL="1583721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6pPr>
      <a:lvl7pPr marL="1946291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7pPr>
      <a:lvl8pPr marL="2308860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8pPr>
      <a:lvl9pPr marL="2671430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1pPr>
      <a:lvl2pPr marL="362568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2pPr>
      <a:lvl3pPr marL="725139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3pPr>
      <a:lvl4pPr marL="1087707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4pPr>
      <a:lvl5pPr marL="1450276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5pPr>
      <a:lvl6pPr marL="1812846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6pPr>
      <a:lvl7pPr marL="2175414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7pPr>
      <a:lvl8pPr marL="2537983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8pPr>
      <a:lvl9pPr marL="2900552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50">
          <p15:clr>
            <a:srgbClr val="F26B43"/>
          </p15:clr>
        </p15:guide>
        <p15:guide id="2" pos="144">
          <p15:clr>
            <a:srgbClr val="F26B43"/>
          </p15:clr>
        </p15:guide>
        <p15:guide id="3" pos="5616">
          <p15:clr>
            <a:srgbClr val="F26B43"/>
          </p15:clr>
        </p15:guide>
        <p15:guide id="4" orient="horz" pos="2832">
          <p15:clr>
            <a:srgbClr val="F26B43"/>
          </p15:clr>
        </p15:guide>
        <p15:guide id="5" orient="horz" pos="3088">
          <p15:clr>
            <a:srgbClr val="F26B43"/>
          </p15:clr>
        </p15:guide>
        <p15:guide id="6" pos="2880">
          <p15:clr>
            <a:srgbClr val="F26B43"/>
          </p15:clr>
        </p15:guide>
        <p15:guide id="7" pos="2736">
          <p15:clr>
            <a:srgbClr val="F26B43"/>
          </p15:clr>
        </p15:guide>
        <p15:guide id="8" pos="1440">
          <p15:clr>
            <a:srgbClr val="F26B43"/>
          </p15:clr>
        </p15:guide>
        <p15:guide id="9" pos="3024">
          <p15:clr>
            <a:srgbClr val="F26B43"/>
          </p15:clr>
        </p15:guide>
        <p15:guide id="10" pos="1296">
          <p15:clr>
            <a:srgbClr val="F26B43"/>
          </p15:clr>
        </p15:guide>
        <p15:guide id="11" pos="1584">
          <p15:clr>
            <a:srgbClr val="F26B43"/>
          </p15:clr>
        </p15:guide>
        <p15:guide id="12" pos="4320">
          <p15:clr>
            <a:srgbClr val="F26B43"/>
          </p15:clr>
        </p15:guide>
        <p15:guide id="13" pos="4176">
          <p15:clr>
            <a:srgbClr val="F26B43"/>
          </p15:clr>
        </p15:guide>
        <p15:guide id="14" pos="4464">
          <p15:clr>
            <a:srgbClr val="F26B43"/>
          </p15:clr>
        </p15:guide>
        <p15:guide id="15" orient="horz" pos="412">
          <p15:clr>
            <a:srgbClr val="F26B43"/>
          </p15:clr>
        </p15:guide>
        <p15:guide id="17" orient="horz" pos="812">
          <p15:clr>
            <a:srgbClr val="F26B43"/>
          </p15:clr>
        </p15:guide>
        <p15:guide id="18" orient="horz" pos="1620">
          <p15:clr>
            <a:srgbClr val="F26B43"/>
          </p15:clr>
        </p15:guide>
        <p15:guide id="19" orient="horz" pos="1216">
          <p15:clr>
            <a:srgbClr val="F26B43"/>
          </p15:clr>
        </p15:guide>
        <p15:guide id="20" orient="horz" pos="2022">
          <p15:clr>
            <a:srgbClr val="F26B43"/>
          </p15:clr>
        </p15:guide>
        <p15:guide id="21" orient="horz" pos="2424">
          <p15:clr>
            <a:srgbClr val="F26B43"/>
          </p15:clr>
        </p15:guide>
      </p15:sldGuideLst>
    </p:ext>
  </p:extLst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"/>
          <p:cNvSpPr>
            <a:spLocks noGrp="1"/>
          </p:cNvSpPr>
          <p:nvPr>
            <p:ph type="title"/>
          </p:nvPr>
        </p:nvSpPr>
        <p:spPr>
          <a:xfrm>
            <a:off x="228602" y="237746"/>
            <a:ext cx="4123943" cy="425805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"/>
          <p:cNvSpPr>
            <a:spLocks noGrp="1"/>
          </p:cNvSpPr>
          <p:nvPr>
            <p:ph type="body" idx="1"/>
          </p:nvPr>
        </p:nvSpPr>
        <p:spPr>
          <a:xfrm>
            <a:off x="4800600" y="237746"/>
            <a:ext cx="4114800" cy="425805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3"/>
          </p:nvPr>
        </p:nvSpPr>
        <p:spPr>
          <a:xfrm>
            <a:off x="228668" y="4787902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8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7086603" y="4787902"/>
            <a:ext cx="1828732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9" name="Group 1" descr="Outside edge tick marks for alignment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 userDrawn="1"/>
        </p:nvGrpSpPr>
        <p:grpSpPr>
          <a:xfrm>
            <a:off x="-109730" y="-110490"/>
            <a:ext cx="9364220" cy="536448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54614846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582" r:id="rId1"/>
    <p:sldLayoutId id="2147484583" r:id="rId2"/>
    <p:sldLayoutId id="2147484584" r:id="rId3"/>
    <p:sldLayoutId id="2147484585" r:id="rId4"/>
    <p:sldLayoutId id="2147484586" r:id="rId5"/>
    <p:sldLayoutId id="2147484587" r:id="rId6"/>
    <p:sldLayoutId id="2147484588" r:id="rId7"/>
    <p:sldLayoutId id="2147484589" r:id="rId8"/>
    <p:sldLayoutId id="2147484590" r:id="rId9"/>
    <p:sldLayoutId id="2147484591" r:id="rId10"/>
    <p:sldLayoutId id="2147484592" r:id="rId11"/>
    <p:sldLayoutId id="2147484593" r:id="rId12"/>
    <p:sldLayoutId id="2147484594" r:id="rId13"/>
    <p:sldLayoutId id="2147484595" r:id="rId14"/>
    <p:sldLayoutId id="2147484596" r:id="rId15"/>
    <p:sldLayoutId id="2147484597" r:id="rId16"/>
    <p:sldLayoutId id="2147484598" r:id="rId17"/>
    <p:sldLayoutId id="2147484599" r:id="rId18"/>
    <p:sldLayoutId id="2147484600" r:id="rId19"/>
    <p:sldLayoutId id="2147484601" r:id="rId20"/>
    <p:sldLayoutId id="2147484602" r:id="rId21"/>
    <p:sldLayoutId id="2147484603" r:id="rId22"/>
    <p:sldLayoutId id="2147484604" r:id="rId23"/>
    <p:sldLayoutId id="2147484605" r:id="rId24"/>
    <p:sldLayoutId id="2147484606" r:id="rId25"/>
    <p:sldLayoutId id="2147484607" r:id="rId26"/>
    <p:sldLayoutId id="2147484608" r:id="rId27"/>
    <p:sldLayoutId id="2147484609" r:id="rId28"/>
    <p:sldLayoutId id="2147484611" r:id="rId29"/>
    <p:sldLayoutId id="2147484612" r:id="rId30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 b="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5pPr>
      <a:lvl6pPr marL="36255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6pPr>
      <a:lvl7pPr marL="725103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7pPr>
      <a:lvl8pPr marL="1087653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8pPr>
      <a:lvl9pPr marL="1450204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ct val="114000"/>
        </a:lnSpc>
        <a:spcBef>
          <a:spcPts val="1100"/>
        </a:spcBef>
        <a:spcAft>
          <a:spcPct val="0"/>
        </a:spcAft>
        <a:buClr>
          <a:srgbClr val="6D6E70"/>
        </a:buClr>
        <a:buSzPct val="90000"/>
        <a:buFont typeface="Wingdings" pitchFamily="2" charset="2"/>
        <a:buNone/>
        <a:defRPr lang="en-US" sz="1400" kern="0" dirty="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marL="228588" indent="-230177" algn="l" rtl="0" eaLnBrk="1" fontAlgn="base" hangingPunct="1">
        <a:lnSpc>
          <a:spcPct val="114000"/>
        </a:lnSpc>
        <a:spcBef>
          <a:spcPts val="1100"/>
        </a:spcBef>
        <a:spcAft>
          <a:spcPct val="0"/>
        </a:spcAft>
        <a:buClr>
          <a:schemeClr val="bg1"/>
        </a:buClr>
        <a:buSzPct val="80000"/>
        <a:buFont typeface="System Font Regular"/>
        <a:buChar char="→"/>
        <a:tabLst/>
        <a:defRPr sz="140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2pPr>
      <a:lvl3pPr marL="404793" indent="-176204" algn="l" rtl="0" eaLnBrk="1" fontAlgn="base" hangingPunct="1">
        <a:lnSpc>
          <a:spcPct val="114000"/>
        </a:lnSpc>
        <a:spcBef>
          <a:spcPts val="1100"/>
        </a:spcBef>
        <a:spcAft>
          <a:spcPct val="0"/>
        </a:spcAft>
        <a:buClr>
          <a:schemeClr val="bg1"/>
        </a:buClr>
        <a:buSzPct val="100000"/>
        <a:buFont typeface="Arial" panose="020B0604020202020204" pitchFamily="34" charset="0"/>
        <a:buChar char="•"/>
        <a:tabLst/>
        <a:defRPr sz="140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3pPr>
      <a:lvl4pPr marL="628628" indent="-173728" algn="l" rtl="0" eaLnBrk="1" fontAlgn="base" hangingPunct="1">
        <a:lnSpc>
          <a:spcPct val="114000"/>
        </a:lnSpc>
        <a:spcBef>
          <a:spcPts val="1100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1400" baseline="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4pPr>
      <a:lvl5pPr marL="803245" indent="-173728" algn="l" rtl="0" eaLnBrk="1" fontAlgn="base" hangingPunct="1">
        <a:lnSpc>
          <a:spcPct val="114000"/>
        </a:lnSpc>
        <a:spcBef>
          <a:spcPts val="1100"/>
        </a:spcBef>
        <a:spcAft>
          <a:spcPct val="0"/>
        </a:spcAft>
        <a:buClr>
          <a:schemeClr val="bg1"/>
        </a:buClr>
        <a:buFont typeface=".AppleSystemUIFont" charset="-120"/>
        <a:buChar char="»"/>
        <a:tabLst/>
        <a:defRPr sz="140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5pPr>
      <a:lvl6pPr marL="1583642" indent="-129664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6pPr>
      <a:lvl7pPr marL="1946195" indent="-129664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7pPr>
      <a:lvl8pPr marL="2308745" indent="-129664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8pPr>
      <a:lvl9pPr marL="2671298" indent="-129664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725103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1pPr>
      <a:lvl2pPr marL="362550" algn="l" defTabSz="725103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2pPr>
      <a:lvl3pPr marL="725103" algn="l" defTabSz="725103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3pPr>
      <a:lvl4pPr marL="1087653" algn="l" defTabSz="725103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4pPr>
      <a:lvl5pPr marL="1450204" algn="l" defTabSz="725103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5pPr>
      <a:lvl6pPr marL="1812756" algn="l" defTabSz="725103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6pPr>
      <a:lvl7pPr marL="2175305" algn="l" defTabSz="725103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7pPr>
      <a:lvl8pPr marL="2537857" algn="l" defTabSz="725103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8pPr>
      <a:lvl9pPr marL="2900408" algn="l" defTabSz="725103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50">
          <p15:clr>
            <a:srgbClr val="F26B43"/>
          </p15:clr>
        </p15:guide>
        <p15:guide id="2" pos="144">
          <p15:clr>
            <a:srgbClr val="F26B43"/>
          </p15:clr>
        </p15:guide>
        <p15:guide id="3" pos="5616">
          <p15:clr>
            <a:srgbClr val="F26B43"/>
          </p15:clr>
        </p15:guide>
        <p15:guide id="4" orient="horz" pos="2832">
          <p15:clr>
            <a:srgbClr val="F26B43"/>
          </p15:clr>
        </p15:guide>
        <p15:guide id="5" orient="horz" pos="3088">
          <p15:clr>
            <a:srgbClr val="F26B43"/>
          </p15:clr>
        </p15:guide>
        <p15:guide id="6" pos="2880">
          <p15:clr>
            <a:srgbClr val="F26B43"/>
          </p15:clr>
        </p15:guide>
        <p15:guide id="7" pos="2736">
          <p15:clr>
            <a:srgbClr val="F26B43"/>
          </p15:clr>
        </p15:guide>
        <p15:guide id="8" pos="1440">
          <p15:clr>
            <a:srgbClr val="F26B43"/>
          </p15:clr>
        </p15:guide>
        <p15:guide id="9" pos="3024">
          <p15:clr>
            <a:srgbClr val="F26B43"/>
          </p15:clr>
        </p15:guide>
        <p15:guide id="10" pos="1296">
          <p15:clr>
            <a:srgbClr val="F26B43"/>
          </p15:clr>
        </p15:guide>
        <p15:guide id="11" pos="1584">
          <p15:clr>
            <a:srgbClr val="F26B43"/>
          </p15:clr>
        </p15:guide>
        <p15:guide id="12" pos="4320">
          <p15:clr>
            <a:srgbClr val="F26B43"/>
          </p15:clr>
        </p15:guide>
        <p15:guide id="13" pos="4176">
          <p15:clr>
            <a:srgbClr val="F26B43"/>
          </p15:clr>
        </p15:guide>
        <p15:guide id="14" pos="4464">
          <p15:clr>
            <a:srgbClr val="F26B43"/>
          </p15:clr>
        </p15:guide>
        <p15:guide id="15" orient="horz" pos="412">
          <p15:clr>
            <a:srgbClr val="F26B43"/>
          </p15:clr>
        </p15:guide>
        <p15:guide id="17" orient="horz" pos="812">
          <p15:clr>
            <a:srgbClr val="F26B43"/>
          </p15:clr>
        </p15:guide>
        <p15:guide id="18" orient="horz" pos="1620">
          <p15:clr>
            <a:srgbClr val="F26B43"/>
          </p15:clr>
        </p15:guide>
        <p15:guide id="19" orient="horz" pos="1216">
          <p15:clr>
            <a:srgbClr val="F26B43"/>
          </p15:clr>
        </p15:guide>
        <p15:guide id="20" orient="horz" pos="2022">
          <p15:clr>
            <a:srgbClr val="F26B43"/>
          </p15:clr>
        </p15:guide>
        <p15:guide id="21" orient="horz" pos="2424">
          <p15:clr>
            <a:srgbClr val="F26B43"/>
          </p15:clr>
        </p15:guide>
      </p15:sldGuideLst>
    </p:ext>
  </p:extLst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11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00600" y="192024"/>
            <a:ext cx="4114800" cy="450024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58000" y="4826480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="0" i="0" baseline="0">
                <a:solidFill>
                  <a:schemeClr val="tx1"/>
                </a:solidFill>
                <a:latin typeface="+mn-lt"/>
                <a:ea typeface="IBM Plex Sans" panose="020B0503050203000203" pitchFamily="34" charset="77"/>
                <a:cs typeface="Arial" charset="0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41456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14" r:id="rId1"/>
    <p:sldLayoutId id="2147484615" r:id="rId2"/>
    <p:sldLayoutId id="2147484616" r:id="rId3"/>
    <p:sldLayoutId id="2147484617" r:id="rId4"/>
    <p:sldLayoutId id="2147484618" r:id="rId5"/>
    <p:sldLayoutId id="2147484619" r:id="rId6"/>
    <p:sldLayoutId id="2147484620" r:id="rId7"/>
    <p:sldLayoutId id="2147484621" r:id="rId8"/>
    <p:sldLayoutId id="2147484622" r:id="rId9"/>
    <p:sldLayoutId id="2147484623" r:id="rId10"/>
    <p:sldLayoutId id="2147484624" r:id="rId11"/>
    <p:sldLayoutId id="2147484625" r:id="rId12"/>
    <p:sldLayoutId id="2147484626" r:id="rId13"/>
    <p:sldLayoutId id="2147484627" r:id="rId14"/>
    <p:sldLayoutId id="2147484628" r:id="rId15"/>
    <p:sldLayoutId id="2147484629" r:id="rId16"/>
    <p:sldLayoutId id="2147484630" r:id="rId17"/>
    <p:sldLayoutId id="2147484631" r:id="rId18"/>
    <p:sldLayoutId id="2147484632" r:id="rId19"/>
    <p:sldLayoutId id="2147484633" r:id="rId20"/>
    <p:sldLayoutId id="2147484634" r:id="rId21"/>
    <p:sldLayoutId id="2147484635" r:id="rId22"/>
    <p:sldLayoutId id="2147484636" r:id="rId23"/>
    <p:sldLayoutId id="2147484637" r:id="rId24"/>
    <p:sldLayoutId id="2147484638" r:id="rId25"/>
    <p:sldLayoutId id="2147484639" r:id="rId26"/>
    <p:sldLayoutId id="2147484640" r:id="rId27"/>
    <p:sldLayoutId id="2147484641" r:id="rId28"/>
    <p:sldLayoutId id="2147484642" r:id="rId29"/>
    <p:sldLayoutId id="2147484643" r:id="rId30"/>
    <p:sldLayoutId id="2147484644" r:id="rId31"/>
    <p:sldLayoutId id="2147484645" r:id="rId32"/>
    <p:sldLayoutId id="2147484646" r:id="rId33"/>
    <p:sldLayoutId id="2147484647" r:id="rId34"/>
    <p:sldLayoutId id="2147484648" r:id="rId35"/>
  </p:sldLayoutIdLst>
  <p:hf hdr="0" dt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2400" b="0" i="0" kern="1200">
          <a:solidFill>
            <a:schemeClr val="tx1"/>
          </a:solidFill>
          <a:latin typeface="+mj-lt"/>
          <a:ea typeface="IBM Plex Sans" panose="020B0503050203000203" pitchFamily="34" charset="77"/>
          <a:cs typeface="Arial" charset="0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1100"/>
        </a:spcBef>
        <a:buFont typeface="Arial"/>
        <a:buNone/>
        <a:defRPr sz="1400" b="0" i="0" kern="1200">
          <a:solidFill>
            <a:schemeClr val="tx1"/>
          </a:solidFill>
          <a:latin typeface="+mn-lt"/>
          <a:ea typeface="IBM Plex Sans" panose="020B0503050203000203" pitchFamily="34" charset="77"/>
          <a:cs typeface="Arial" charset="0"/>
        </a:defRPr>
      </a:lvl1pPr>
      <a:lvl2pPr marL="173038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b="0" i="0" kern="1200">
          <a:solidFill>
            <a:schemeClr val="tx1"/>
          </a:solidFill>
          <a:latin typeface="+mn-lt"/>
          <a:ea typeface="IBM Plex Sans" panose="020B0503050203000203" pitchFamily="34" charset="77"/>
          <a:cs typeface="Arial" charset="0"/>
        </a:defRPr>
      </a:lvl2pPr>
      <a:lvl3pPr marL="3968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•"/>
        <a:defRPr sz="1400" b="0" i="0" kern="1200">
          <a:solidFill>
            <a:schemeClr val="tx1"/>
          </a:solidFill>
          <a:latin typeface="+mn-lt"/>
          <a:ea typeface="IBM Plex Sans" panose="020B0503050203000203" pitchFamily="34" charset="77"/>
          <a:cs typeface="Arial" charset="0"/>
        </a:defRPr>
      </a:lvl3pPr>
      <a:lvl4pPr marL="625475" indent="-168275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b="0" i="0" kern="1200">
          <a:solidFill>
            <a:schemeClr val="tx1"/>
          </a:solidFill>
          <a:latin typeface="+mn-lt"/>
          <a:ea typeface="IBM Plex Sans" panose="020B0503050203000203" pitchFamily="34" charset="77"/>
          <a:cs typeface="Arial" charset="0"/>
        </a:defRPr>
      </a:lvl4pPr>
      <a:lvl5pPr marL="8032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»"/>
        <a:defRPr sz="1400" b="0" i="0" kern="1200">
          <a:solidFill>
            <a:schemeClr val="tx1"/>
          </a:solidFill>
          <a:latin typeface="+mn-lt"/>
          <a:ea typeface="IBM Plex Sans" panose="020B0503050203000203" pitchFamily="34" charset="77"/>
          <a:cs typeface="Arial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"/>
          <p:cNvSpPr>
            <a:spLocks noGrp="1"/>
          </p:cNvSpPr>
          <p:nvPr>
            <p:ph type="title"/>
          </p:nvPr>
        </p:nvSpPr>
        <p:spPr>
          <a:xfrm>
            <a:off x="228600" y="238125"/>
            <a:ext cx="4114800" cy="429463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"/>
          <p:cNvSpPr>
            <a:spLocks noGrp="1"/>
          </p:cNvSpPr>
          <p:nvPr>
            <p:ph type="body" idx="1"/>
          </p:nvPr>
        </p:nvSpPr>
        <p:spPr>
          <a:xfrm>
            <a:off x="4800600" y="237109"/>
            <a:ext cx="4114800" cy="429463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3"/>
          </p:nvPr>
        </p:nvSpPr>
        <p:spPr>
          <a:xfrm>
            <a:off x="228666" y="4787900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tx2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8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7086601" y="4787900"/>
            <a:ext cx="1828732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>
                <a:solidFill>
                  <a:schemeClr val="tx2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9" name="Group 1" descr="Outside edge tick marks for alignment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 userDrawn="1"/>
        </p:nvGrpSpPr>
        <p:grpSpPr>
          <a:xfrm>
            <a:off x="-109730" y="-110490"/>
            <a:ext cx="9364220" cy="536448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15936879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652" r:id="rId1"/>
    <p:sldLayoutId id="2147484653" r:id="rId2"/>
    <p:sldLayoutId id="2147484654" r:id="rId3"/>
    <p:sldLayoutId id="2147484655" r:id="rId4"/>
    <p:sldLayoutId id="2147484656" r:id="rId5"/>
    <p:sldLayoutId id="2147484657" r:id="rId6"/>
    <p:sldLayoutId id="2147484658" r:id="rId7"/>
    <p:sldLayoutId id="2147484659" r:id="rId8"/>
    <p:sldLayoutId id="2147484660" r:id="rId9"/>
    <p:sldLayoutId id="2147484661" r:id="rId10"/>
    <p:sldLayoutId id="2147484662" r:id="rId11"/>
    <p:sldLayoutId id="2147484663" r:id="rId12"/>
    <p:sldLayoutId id="2147484664" r:id="rId13"/>
    <p:sldLayoutId id="2147484665" r:id="rId14"/>
    <p:sldLayoutId id="2147484666" r:id="rId15"/>
    <p:sldLayoutId id="2147484667" r:id="rId16"/>
    <p:sldLayoutId id="2147484668" r:id="rId17"/>
    <p:sldLayoutId id="2147484669" r:id="rId18"/>
    <p:sldLayoutId id="2147484670" r:id="rId19"/>
    <p:sldLayoutId id="2147484671" r:id="rId20"/>
    <p:sldLayoutId id="2147484672" r:id="rId21"/>
    <p:sldLayoutId id="2147484673" r:id="rId22"/>
    <p:sldLayoutId id="2147484674" r:id="rId23"/>
    <p:sldLayoutId id="2147484675" r:id="rId24"/>
    <p:sldLayoutId id="2147484676" r:id="rId25"/>
    <p:sldLayoutId id="2147484677" r:id="rId26"/>
    <p:sldLayoutId id="2147484678" r:id="rId27"/>
    <p:sldLayoutId id="2147484679" r:id="rId28"/>
    <p:sldLayoutId id="2147484680" r:id="rId29"/>
    <p:sldLayoutId id="2147484681" r:id="rId30"/>
    <p:sldLayoutId id="2147484682" r:id="rId31"/>
    <p:sldLayoutId id="2147484683" r:id="rId32"/>
    <p:sldLayoutId id="2147484684" r:id="rId33"/>
    <p:sldLayoutId id="2147484685" r:id="rId34"/>
    <p:sldLayoutId id="2147484686" r:id="rId35"/>
    <p:sldLayoutId id="2147484687" r:id="rId36"/>
    <p:sldLayoutId id="2147484688" r:id="rId37"/>
    <p:sldLayoutId id="2147484689" r:id="rId38"/>
    <p:sldLayoutId id="2147484691" r:id="rId39"/>
  </p:sldLayoutIdLs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800" b="0">
          <a:solidFill>
            <a:schemeClr val="tx2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5pPr>
      <a:lvl6pPr marL="36256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6pPr>
      <a:lvl7pPr marL="725139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7pPr>
      <a:lvl8pPr marL="1087707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8pPr>
      <a:lvl9pPr marL="1450276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rgbClr val="6D6E70"/>
        </a:buClr>
        <a:buSzPct val="90000"/>
        <a:buFont typeface="Wingdings" pitchFamily="2" charset="2"/>
        <a:buNone/>
        <a:defRPr sz="1400">
          <a:solidFill>
            <a:schemeClr val="tx2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marL="171452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1400">
          <a:solidFill>
            <a:schemeClr val="tx2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2pPr>
      <a:lvl3pPr marL="342905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bg1"/>
        </a:buClr>
        <a:buSzPct val="100000"/>
        <a:buFont typeface="Arial" panose="020B0604020202020204" pitchFamily="34" charset="0"/>
        <a:buChar char="•"/>
        <a:tabLst/>
        <a:defRPr sz="1400">
          <a:solidFill>
            <a:schemeClr val="tx2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3pPr>
      <a:lvl4pPr marL="628658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1400" baseline="0">
          <a:solidFill>
            <a:schemeClr val="tx2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4pPr>
      <a:lvl5pPr marL="803285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bg1"/>
        </a:buClr>
        <a:buFont typeface=".AppleSystemUIFont" charset="-120"/>
        <a:buChar char="»"/>
        <a:tabLst/>
        <a:defRPr sz="1400">
          <a:solidFill>
            <a:schemeClr val="tx2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5pPr>
      <a:lvl6pPr marL="1583721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6pPr>
      <a:lvl7pPr marL="1946291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7pPr>
      <a:lvl8pPr marL="2308860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8pPr>
      <a:lvl9pPr marL="2671430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1pPr>
      <a:lvl2pPr marL="362568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2pPr>
      <a:lvl3pPr marL="725139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3pPr>
      <a:lvl4pPr marL="1087707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4pPr>
      <a:lvl5pPr marL="1450276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5pPr>
      <a:lvl6pPr marL="1812846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6pPr>
      <a:lvl7pPr marL="2175414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7pPr>
      <a:lvl8pPr marL="2537983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8pPr>
      <a:lvl9pPr marL="2900552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50">
          <p15:clr>
            <a:srgbClr val="F26B43"/>
          </p15:clr>
        </p15:guide>
        <p15:guide id="2" pos="144">
          <p15:clr>
            <a:srgbClr val="F26B43"/>
          </p15:clr>
        </p15:guide>
        <p15:guide id="3" pos="5616">
          <p15:clr>
            <a:srgbClr val="F26B43"/>
          </p15:clr>
        </p15:guide>
        <p15:guide id="4" orient="horz" pos="2832">
          <p15:clr>
            <a:srgbClr val="F26B43"/>
          </p15:clr>
        </p15:guide>
        <p15:guide id="5" orient="horz" pos="3088">
          <p15:clr>
            <a:srgbClr val="F26B43"/>
          </p15:clr>
        </p15:guide>
        <p15:guide id="6" pos="2880">
          <p15:clr>
            <a:srgbClr val="F26B43"/>
          </p15:clr>
        </p15:guide>
        <p15:guide id="7" pos="2736">
          <p15:clr>
            <a:srgbClr val="F26B43"/>
          </p15:clr>
        </p15:guide>
        <p15:guide id="8" pos="1440">
          <p15:clr>
            <a:srgbClr val="F26B43"/>
          </p15:clr>
        </p15:guide>
        <p15:guide id="9" pos="3024">
          <p15:clr>
            <a:srgbClr val="F26B43"/>
          </p15:clr>
        </p15:guide>
        <p15:guide id="10" pos="1296">
          <p15:clr>
            <a:srgbClr val="F26B43"/>
          </p15:clr>
        </p15:guide>
        <p15:guide id="11" pos="1584">
          <p15:clr>
            <a:srgbClr val="F26B43"/>
          </p15:clr>
        </p15:guide>
        <p15:guide id="12" pos="4320">
          <p15:clr>
            <a:srgbClr val="F26B43"/>
          </p15:clr>
        </p15:guide>
        <p15:guide id="13" pos="4176">
          <p15:clr>
            <a:srgbClr val="F26B43"/>
          </p15:clr>
        </p15:guide>
        <p15:guide id="14" pos="4464">
          <p15:clr>
            <a:srgbClr val="F26B43"/>
          </p15:clr>
        </p15:guide>
        <p15:guide id="15" orient="horz" pos="412">
          <p15:clr>
            <a:srgbClr val="F26B43"/>
          </p15:clr>
        </p15:guide>
        <p15:guide id="17" orient="horz" pos="812">
          <p15:clr>
            <a:srgbClr val="F26B43"/>
          </p15:clr>
        </p15:guide>
        <p15:guide id="18" orient="horz" pos="1620">
          <p15:clr>
            <a:srgbClr val="F26B43"/>
          </p15:clr>
        </p15:guide>
        <p15:guide id="19" orient="horz" pos="1216">
          <p15:clr>
            <a:srgbClr val="F26B43"/>
          </p15:clr>
        </p15:guide>
        <p15:guide id="20" orient="horz" pos="2022">
          <p15:clr>
            <a:srgbClr val="F26B43"/>
          </p15:clr>
        </p15:guide>
        <p15:guide id="21" orient="horz" pos="2424">
          <p15:clr>
            <a:srgbClr val="F26B43"/>
          </p15:clr>
        </p15:guide>
      </p15:sldGuideLst>
    </p:ext>
  </p:extLst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172251"/>
            <a:ext cx="2103120" cy="43434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08196" y="172251"/>
            <a:ext cx="2105840" cy="43434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107556" y="4718304"/>
            <a:ext cx="1809432" cy="201168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5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pPr defTabSz="457189"/>
            <a:fld id="{05429274-D375-B94C-A105-658EF2ABA8F0}" type="datetime1">
              <a:rPr lang="en-US" smtClean="0">
                <a:solidFill>
                  <a:srgbClr val="121212">
                    <a:tint val="75000"/>
                  </a:srgbClr>
                </a:solidFill>
              </a:rPr>
              <a:pPr defTabSz="457189"/>
              <a:t>8/12/25</a:t>
            </a:fld>
            <a:endParaRPr lang="en-US" dirty="0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3504" y="4718304"/>
            <a:ext cx="2895600" cy="201168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5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pPr defTabSz="457189"/>
            <a:r>
              <a:rPr lang="en-US" dirty="0">
                <a:solidFill>
                  <a:srgbClr val="121212">
                    <a:tint val="75000"/>
                  </a:srgbClr>
                </a:solidFill>
              </a:rPr>
              <a:t>xxx / Presentation Title / Date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30188" y="4718304"/>
            <a:ext cx="210312" cy="201168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5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pPr defTabSz="457189"/>
            <a:fld id="{E4DBDE34-E9B5-E04F-B662-69720E4BCB53}" type="slidenum">
              <a:rPr lang="en-US" smtClean="0">
                <a:solidFill>
                  <a:srgbClr val="121212">
                    <a:tint val="75000"/>
                  </a:srgbClr>
                </a:solidFill>
              </a:rPr>
              <a:pPr defTabSz="457189"/>
              <a:t>‹#›</a:t>
            </a:fld>
            <a:endParaRPr lang="en-US" dirty="0">
              <a:solidFill>
                <a:srgbClr val="121212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37580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93" r:id="rId1"/>
    <p:sldLayoutId id="2147484694" r:id="rId2"/>
    <p:sldLayoutId id="2147484695" r:id="rId3"/>
    <p:sldLayoutId id="2147484696" r:id="rId4"/>
    <p:sldLayoutId id="2147484697" r:id="rId5"/>
    <p:sldLayoutId id="2147484698" r:id="rId6"/>
    <p:sldLayoutId id="2147484699" r:id="rId7"/>
    <p:sldLayoutId id="2147484700" r:id="rId8"/>
    <p:sldLayoutId id="2147484701" r:id="rId9"/>
    <p:sldLayoutId id="2147484702" r:id="rId10"/>
    <p:sldLayoutId id="2147484703" r:id="rId11"/>
    <p:sldLayoutId id="2147484704" r:id="rId12"/>
    <p:sldLayoutId id="2147484705" r:id="rId13"/>
    <p:sldLayoutId id="2147484706" r:id="rId14"/>
    <p:sldLayoutId id="2147484707" r:id="rId15"/>
    <p:sldLayoutId id="2147484708" r:id="rId16"/>
    <p:sldLayoutId id="2147484709" r:id="rId17"/>
    <p:sldLayoutId id="2147484710" r:id="rId18"/>
    <p:sldLayoutId id="2147484711" r:id="rId19"/>
    <p:sldLayoutId id="2147484712" r:id="rId20"/>
    <p:sldLayoutId id="2147484713" r:id="rId21"/>
    <p:sldLayoutId id="2147484714" r:id="rId22"/>
    <p:sldLayoutId id="2147484715" r:id="rId23"/>
  </p:sldLayoutIdLst>
  <p:hf hdr="0" dt="0"/>
  <p:txStyles>
    <p:titleStyle>
      <a:lvl1pPr algn="l" defTabSz="457189" rtl="0" eaLnBrk="1" latinLnBrk="0" hangingPunct="1">
        <a:lnSpc>
          <a:spcPct val="100000"/>
        </a:lnSpc>
        <a:spcBef>
          <a:spcPct val="0"/>
        </a:spcBef>
        <a:buNone/>
        <a:defRPr sz="2000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0" indent="0" algn="l" defTabSz="457189" rtl="0" eaLnBrk="1" latinLnBrk="0" hangingPunct="1">
        <a:spcBef>
          <a:spcPts val="1500"/>
        </a:spcBef>
        <a:buFont typeface="Arial"/>
        <a:buNone/>
        <a:defRPr sz="2000" kern="1200">
          <a:solidFill>
            <a:schemeClr val="bg1"/>
          </a:solidFill>
          <a:latin typeface="Arial"/>
          <a:ea typeface="+mn-ea"/>
          <a:cs typeface="Arial"/>
        </a:defRPr>
      </a:lvl1pPr>
      <a:lvl2pPr marL="173034" indent="-173034" algn="l" defTabSz="457189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bg1"/>
          </a:solidFill>
          <a:latin typeface="Arial"/>
          <a:ea typeface="+mn-ea"/>
          <a:cs typeface="Arial"/>
        </a:defRPr>
      </a:lvl2pPr>
      <a:lvl3pPr marL="396865" indent="-17303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bg1"/>
          </a:solidFill>
          <a:latin typeface="Arial"/>
          <a:ea typeface="+mn-ea"/>
          <a:cs typeface="Arial"/>
        </a:defRPr>
      </a:lvl3pPr>
      <a:lvl4pPr marL="625460" indent="-168271" algn="l" defTabSz="457189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bg1"/>
          </a:solidFill>
          <a:latin typeface="Arial"/>
          <a:ea typeface="+mn-ea"/>
          <a:cs typeface="Arial"/>
        </a:defRPr>
      </a:lvl4pPr>
      <a:lvl5pPr marL="803255" indent="-173034" algn="l" defTabSz="457189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bg1"/>
          </a:solidFill>
          <a:latin typeface="Arial"/>
          <a:ea typeface="+mn-ea"/>
          <a:cs typeface="Arial"/>
        </a:defRPr>
      </a:lvl5pPr>
      <a:lvl6pPr marL="2514537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11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00600" y="192024"/>
            <a:ext cx="4114800" cy="450024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58000" y="4826480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="0" i="0" baseline="0">
                <a:solidFill>
                  <a:schemeClr val="tx1"/>
                </a:solidFill>
                <a:latin typeface="+mn-lt"/>
                <a:ea typeface="IBM Plex Sans" panose="020B0503050203000203" pitchFamily="34" charset="77"/>
                <a:cs typeface="Arial" charset="0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49330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8" r:id="rId1"/>
    <p:sldLayoutId id="2147483989" r:id="rId2"/>
    <p:sldLayoutId id="2147483990" r:id="rId3"/>
    <p:sldLayoutId id="2147483991" r:id="rId4"/>
    <p:sldLayoutId id="2147483992" r:id="rId5"/>
    <p:sldLayoutId id="2147483993" r:id="rId6"/>
    <p:sldLayoutId id="2147483994" r:id="rId7"/>
    <p:sldLayoutId id="2147483995" r:id="rId8"/>
    <p:sldLayoutId id="2147483996" r:id="rId9"/>
    <p:sldLayoutId id="2147483997" r:id="rId10"/>
    <p:sldLayoutId id="2147483998" r:id="rId11"/>
    <p:sldLayoutId id="2147483999" r:id="rId12"/>
    <p:sldLayoutId id="2147484000" r:id="rId13"/>
    <p:sldLayoutId id="2147484001" r:id="rId14"/>
    <p:sldLayoutId id="2147484002" r:id="rId15"/>
    <p:sldLayoutId id="2147484003" r:id="rId16"/>
    <p:sldLayoutId id="2147484004" r:id="rId17"/>
    <p:sldLayoutId id="2147484005" r:id="rId18"/>
    <p:sldLayoutId id="2147484006" r:id="rId19"/>
    <p:sldLayoutId id="2147484007" r:id="rId20"/>
    <p:sldLayoutId id="2147484008" r:id="rId21"/>
    <p:sldLayoutId id="2147484009" r:id="rId22"/>
    <p:sldLayoutId id="2147484010" r:id="rId23"/>
    <p:sldLayoutId id="2147484011" r:id="rId24"/>
    <p:sldLayoutId id="2147484012" r:id="rId25"/>
    <p:sldLayoutId id="2147484013" r:id="rId26"/>
    <p:sldLayoutId id="2147484014" r:id="rId27"/>
    <p:sldLayoutId id="2147484015" r:id="rId28"/>
    <p:sldLayoutId id="2147484016" r:id="rId29"/>
    <p:sldLayoutId id="2147484017" r:id="rId30"/>
    <p:sldLayoutId id="2147484018" r:id="rId31"/>
    <p:sldLayoutId id="2147484019" r:id="rId32"/>
    <p:sldLayoutId id="2147484020" r:id="rId33"/>
    <p:sldLayoutId id="2147484021" r:id="rId34"/>
    <p:sldLayoutId id="2147484022" r:id="rId35"/>
    <p:sldLayoutId id="2147484023" r:id="rId36"/>
  </p:sldLayoutIdLst>
  <p:hf hdr="0" dt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2400" b="0" i="0" kern="1200">
          <a:solidFill>
            <a:schemeClr val="tx1"/>
          </a:solidFill>
          <a:latin typeface="+mj-lt"/>
          <a:ea typeface="IBM Plex Sans" panose="020B0503050203000203" pitchFamily="34" charset="77"/>
          <a:cs typeface="Arial" charset="0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1100"/>
        </a:spcBef>
        <a:buFont typeface="Arial"/>
        <a:buNone/>
        <a:defRPr sz="1400" b="0" i="0" kern="1200">
          <a:solidFill>
            <a:schemeClr val="tx1"/>
          </a:solidFill>
          <a:latin typeface="+mn-lt"/>
          <a:ea typeface="IBM Plex Sans" panose="020B0503050203000203" pitchFamily="34" charset="77"/>
          <a:cs typeface="Arial" charset="0"/>
        </a:defRPr>
      </a:lvl1pPr>
      <a:lvl2pPr marL="173038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b="0" i="0" kern="1200">
          <a:solidFill>
            <a:schemeClr val="tx1"/>
          </a:solidFill>
          <a:latin typeface="+mn-lt"/>
          <a:ea typeface="IBM Plex Sans" panose="020B0503050203000203" pitchFamily="34" charset="77"/>
          <a:cs typeface="Arial" charset="0"/>
        </a:defRPr>
      </a:lvl2pPr>
      <a:lvl3pPr marL="3968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•"/>
        <a:defRPr sz="1400" b="0" i="0" kern="1200">
          <a:solidFill>
            <a:schemeClr val="tx1"/>
          </a:solidFill>
          <a:latin typeface="+mn-lt"/>
          <a:ea typeface="IBM Plex Sans" panose="020B0503050203000203" pitchFamily="34" charset="77"/>
          <a:cs typeface="Arial" charset="0"/>
        </a:defRPr>
      </a:lvl3pPr>
      <a:lvl4pPr marL="625475" indent="-168275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b="0" i="0" kern="1200">
          <a:solidFill>
            <a:schemeClr val="tx1"/>
          </a:solidFill>
          <a:latin typeface="+mn-lt"/>
          <a:ea typeface="IBM Plex Sans" panose="020B0503050203000203" pitchFamily="34" charset="77"/>
          <a:cs typeface="Arial" charset="0"/>
        </a:defRPr>
      </a:lvl4pPr>
      <a:lvl5pPr marL="8032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»"/>
        <a:defRPr sz="1400" b="0" i="0" kern="1200">
          <a:solidFill>
            <a:schemeClr val="tx1"/>
          </a:solidFill>
          <a:latin typeface="+mn-lt"/>
          <a:ea typeface="IBM Plex Sans" panose="020B0503050203000203" pitchFamily="34" charset="77"/>
          <a:cs typeface="Arial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"/>
          <p:cNvSpPr>
            <a:spLocks noGrp="1"/>
          </p:cNvSpPr>
          <p:nvPr>
            <p:ph type="title"/>
          </p:nvPr>
        </p:nvSpPr>
        <p:spPr>
          <a:xfrm>
            <a:off x="228600" y="238125"/>
            <a:ext cx="4114800" cy="429463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  <a:br>
              <a:rPr lang="en-US" dirty="0"/>
            </a:br>
            <a:r>
              <a:rPr lang="en-US" dirty="0"/>
              <a:t>	</a:t>
            </a:r>
          </a:p>
        </p:txBody>
      </p:sp>
      <p:sp>
        <p:nvSpPr>
          <p:cNvPr id="5" name="Text Placeholder"/>
          <p:cNvSpPr>
            <a:spLocks noGrp="1"/>
          </p:cNvSpPr>
          <p:nvPr>
            <p:ph type="body" idx="1"/>
          </p:nvPr>
        </p:nvSpPr>
        <p:spPr>
          <a:xfrm>
            <a:off x="4800600" y="237109"/>
            <a:ext cx="4114800" cy="429463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59" name="Group 1" descr="Outside edge tick marks for alignment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 userDrawn="1"/>
        </p:nvGrpSpPr>
        <p:grpSpPr>
          <a:xfrm>
            <a:off x="-109730" y="-110490"/>
            <a:ext cx="9364220" cy="536448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22660F60-465D-4446-95EA-9F5BC6CE1D6F}"/>
              </a:ext>
            </a:extLst>
          </p:cNvPr>
          <p:cNvSpPr txBox="1"/>
          <p:nvPr userDrawn="1"/>
        </p:nvSpPr>
        <p:spPr>
          <a:xfrm>
            <a:off x="8112688" y="4779065"/>
            <a:ext cx="89134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AA9134E4-F657-C143-B622-2891FB544B1B}" type="slidenum">
              <a:rPr lang="en-US" sz="600" kern="1200" smtClean="0">
                <a:solidFill>
                  <a:schemeClr val="tx2"/>
                </a:solidFill>
                <a:latin typeface="IBM Plex Sans" panose="020B0503050203000203" pitchFamily="34" charset="0"/>
                <a:ea typeface="+mn-ea"/>
                <a:cs typeface="+mn-cs"/>
              </a:rPr>
              <a:pPr algn="r"/>
              <a:t>‹#›</a:t>
            </a:fld>
            <a:endParaRPr lang="en-US" sz="600" kern="1200" dirty="0">
              <a:solidFill>
                <a:schemeClr val="tx2"/>
              </a:solidFill>
              <a:latin typeface="IBM Plex Sans" panose="020B05030502030002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2428096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26" r:id="rId1"/>
    <p:sldLayoutId id="2147484027" r:id="rId2"/>
    <p:sldLayoutId id="2147484028" r:id="rId3"/>
    <p:sldLayoutId id="2147484029" r:id="rId4"/>
    <p:sldLayoutId id="2147484030" r:id="rId5"/>
    <p:sldLayoutId id="2147484031" r:id="rId6"/>
    <p:sldLayoutId id="2147484032" r:id="rId7"/>
    <p:sldLayoutId id="2147484033" r:id="rId8"/>
    <p:sldLayoutId id="2147484034" r:id="rId9"/>
    <p:sldLayoutId id="2147484035" r:id="rId10"/>
    <p:sldLayoutId id="2147484036" r:id="rId11"/>
    <p:sldLayoutId id="2147484037" r:id="rId12"/>
    <p:sldLayoutId id="2147484038" r:id="rId13"/>
    <p:sldLayoutId id="2147484039" r:id="rId14"/>
    <p:sldLayoutId id="2147484040" r:id="rId15"/>
    <p:sldLayoutId id="2147484041" r:id="rId16"/>
    <p:sldLayoutId id="2147484042" r:id="rId17"/>
    <p:sldLayoutId id="2147484043" r:id="rId18"/>
    <p:sldLayoutId id="2147484044" r:id="rId19"/>
    <p:sldLayoutId id="2147484045" r:id="rId20"/>
    <p:sldLayoutId id="2147484046" r:id="rId21"/>
    <p:sldLayoutId id="2147484047" r:id="rId22"/>
    <p:sldLayoutId id="2147484048" r:id="rId23"/>
    <p:sldLayoutId id="2147484049" r:id="rId24"/>
    <p:sldLayoutId id="2147484050" r:id="rId25"/>
    <p:sldLayoutId id="2147484051" r:id="rId26"/>
    <p:sldLayoutId id="2147484052" r:id="rId27"/>
    <p:sldLayoutId id="2147484053" r:id="rId28"/>
    <p:sldLayoutId id="2147484054" r:id="rId29"/>
    <p:sldLayoutId id="2147484055" r:id="rId30"/>
    <p:sldLayoutId id="2147484056" r:id="rId31"/>
    <p:sldLayoutId id="2147484057" r:id="rId32"/>
    <p:sldLayoutId id="2147484058" r:id="rId33"/>
    <p:sldLayoutId id="2147484059" r:id="rId34"/>
    <p:sldLayoutId id="2147484060" r:id="rId35"/>
    <p:sldLayoutId id="2147484061" r:id="rId36"/>
    <p:sldLayoutId id="2147484062" r:id="rId37"/>
    <p:sldLayoutId id="2147484063" r:id="rId38"/>
    <p:sldLayoutId id="2147484064" r:id="rId39"/>
    <p:sldLayoutId id="2147484065" r:id="rId40"/>
  </p:sldLayoutIdLst>
  <p:hf sldNum="0" hdr="0" ftr="0" dt="0"/>
  <p:txStyles>
    <p:titleStyle>
      <a:lvl1pPr marL="0" indent="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buFont typeface="System Font Regular"/>
        <a:buNone/>
        <a:defRPr sz="1400" b="0">
          <a:solidFill>
            <a:schemeClr val="tx2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5pPr>
      <a:lvl6pPr marL="36256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6pPr>
      <a:lvl7pPr marL="725139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7pPr>
      <a:lvl8pPr marL="1087707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8pPr>
      <a:lvl9pPr marL="1450276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rgbClr val="171717"/>
        </a:buClr>
        <a:buSzPct val="90000"/>
        <a:buFont typeface="Wingdings" pitchFamily="2" charset="2"/>
        <a:buNone/>
        <a:defRPr sz="1400">
          <a:solidFill>
            <a:schemeClr val="tx2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marL="228600" indent="-230188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rgbClr val="171717"/>
        </a:buClr>
        <a:buSzPct val="80000"/>
        <a:buFont typeface="System Font Regular"/>
        <a:buChar char="→"/>
        <a:tabLst/>
        <a:defRPr sz="1400">
          <a:solidFill>
            <a:schemeClr val="tx2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2pPr>
      <a:lvl3pPr marL="404813" indent="-176213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rgbClr val="171717"/>
        </a:buClr>
        <a:buSzPct val="100000"/>
        <a:buFont typeface="Arial" panose="020B0604020202020204" pitchFamily="34" charset="0"/>
        <a:buChar char="•"/>
        <a:tabLst/>
        <a:defRPr sz="1400">
          <a:solidFill>
            <a:schemeClr val="tx2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3pPr>
      <a:lvl4pPr marL="628658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rgbClr val="171717"/>
        </a:buClr>
        <a:buSzPct val="100000"/>
        <a:buFont typeface=".AppleSystemUIFont" charset="-120"/>
        <a:buChar char="–"/>
        <a:tabLst/>
        <a:defRPr sz="1400" baseline="0">
          <a:solidFill>
            <a:schemeClr val="tx2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4pPr>
      <a:lvl5pPr marL="803285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rgbClr val="171717"/>
        </a:buClr>
        <a:buFont typeface=".AppleSystemUIFont" charset="-120"/>
        <a:buChar char="»"/>
        <a:tabLst/>
        <a:defRPr sz="1400">
          <a:solidFill>
            <a:schemeClr val="tx2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5pPr>
      <a:lvl6pPr marL="1583721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6pPr>
      <a:lvl7pPr marL="1946291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7pPr>
      <a:lvl8pPr marL="2308860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8pPr>
      <a:lvl9pPr marL="2671430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1pPr>
      <a:lvl2pPr marL="362568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2pPr>
      <a:lvl3pPr marL="725139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3pPr>
      <a:lvl4pPr marL="1087707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4pPr>
      <a:lvl5pPr marL="1450276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5pPr>
      <a:lvl6pPr marL="1812846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6pPr>
      <a:lvl7pPr marL="2175414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7pPr>
      <a:lvl8pPr marL="2537983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8pPr>
      <a:lvl9pPr marL="2900552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50">
          <p15:clr>
            <a:srgbClr val="F26B43"/>
          </p15:clr>
        </p15:guide>
        <p15:guide id="2" pos="144">
          <p15:clr>
            <a:srgbClr val="F26B43"/>
          </p15:clr>
        </p15:guide>
        <p15:guide id="3" pos="5616">
          <p15:clr>
            <a:srgbClr val="F26B43"/>
          </p15:clr>
        </p15:guide>
        <p15:guide id="4" orient="horz" pos="2832">
          <p15:clr>
            <a:srgbClr val="F26B43"/>
          </p15:clr>
        </p15:guide>
        <p15:guide id="5" orient="horz" pos="3088">
          <p15:clr>
            <a:srgbClr val="F26B43"/>
          </p15:clr>
        </p15:guide>
        <p15:guide id="6" pos="2880">
          <p15:clr>
            <a:srgbClr val="F26B43"/>
          </p15:clr>
        </p15:guide>
        <p15:guide id="7" pos="2736">
          <p15:clr>
            <a:srgbClr val="F26B43"/>
          </p15:clr>
        </p15:guide>
        <p15:guide id="8" pos="1440">
          <p15:clr>
            <a:srgbClr val="F26B43"/>
          </p15:clr>
        </p15:guide>
        <p15:guide id="9" pos="3024">
          <p15:clr>
            <a:srgbClr val="F26B43"/>
          </p15:clr>
        </p15:guide>
        <p15:guide id="10" pos="1296">
          <p15:clr>
            <a:srgbClr val="F26B43"/>
          </p15:clr>
        </p15:guide>
        <p15:guide id="11" pos="1584">
          <p15:clr>
            <a:srgbClr val="F26B43"/>
          </p15:clr>
        </p15:guide>
        <p15:guide id="12" pos="4320">
          <p15:clr>
            <a:srgbClr val="F26B43"/>
          </p15:clr>
        </p15:guide>
        <p15:guide id="13" pos="4176">
          <p15:clr>
            <a:srgbClr val="F26B43"/>
          </p15:clr>
        </p15:guide>
        <p15:guide id="14" pos="4464">
          <p15:clr>
            <a:srgbClr val="F26B43"/>
          </p15:clr>
        </p15:guide>
        <p15:guide id="15" orient="horz" pos="412">
          <p15:clr>
            <a:srgbClr val="F26B43"/>
          </p15:clr>
        </p15:guide>
        <p15:guide id="17" orient="horz" pos="812">
          <p15:clr>
            <a:srgbClr val="F26B43"/>
          </p15:clr>
        </p15:guide>
        <p15:guide id="18" orient="horz" pos="1620">
          <p15:clr>
            <a:srgbClr val="F26B43"/>
          </p15:clr>
        </p15:guide>
        <p15:guide id="19" orient="horz" pos="1216">
          <p15:clr>
            <a:srgbClr val="F26B43"/>
          </p15:clr>
        </p15:guide>
        <p15:guide id="20" orient="horz" pos="2022">
          <p15:clr>
            <a:srgbClr val="F26B43"/>
          </p15:clr>
        </p15:guide>
        <p15:guide id="21" orient="horz" pos="2424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"/>
          <p:cNvSpPr>
            <a:spLocks noGrp="1"/>
          </p:cNvSpPr>
          <p:nvPr>
            <p:ph type="title"/>
          </p:nvPr>
        </p:nvSpPr>
        <p:spPr>
          <a:xfrm>
            <a:off x="228601" y="237745"/>
            <a:ext cx="4123943" cy="425805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"/>
          <p:cNvSpPr>
            <a:spLocks noGrp="1"/>
          </p:cNvSpPr>
          <p:nvPr>
            <p:ph type="body" idx="1"/>
          </p:nvPr>
        </p:nvSpPr>
        <p:spPr>
          <a:xfrm>
            <a:off x="4800600" y="237745"/>
            <a:ext cx="4114800" cy="425805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3"/>
          </p:nvPr>
        </p:nvSpPr>
        <p:spPr>
          <a:xfrm>
            <a:off x="228667" y="4787901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
xxx / © 2025</a:t>
            </a:r>
          </a:p>
          <a:p>
            <a:r>
              <a:rPr lang="en-US" dirty="0"/>
              <a:t>
 / © 2025</a:t>
            </a:r>
          </a:p>
        </p:txBody>
      </p:sp>
      <p:sp>
        <p:nvSpPr>
          <p:cNvPr id="8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7086602" y="4787901"/>
            <a:ext cx="1828732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9" name="Group 1" descr="Outside edge tick marks for alignment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 userDrawn="1"/>
        </p:nvGrpSpPr>
        <p:grpSpPr>
          <a:xfrm>
            <a:off x="-109730" y="-110490"/>
            <a:ext cx="9364220" cy="536448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88920834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67" r:id="rId1"/>
    <p:sldLayoutId id="2147484068" r:id="rId2"/>
    <p:sldLayoutId id="2147484069" r:id="rId3"/>
    <p:sldLayoutId id="2147484070" r:id="rId4"/>
    <p:sldLayoutId id="2147484071" r:id="rId5"/>
    <p:sldLayoutId id="2147484072" r:id="rId6"/>
    <p:sldLayoutId id="2147484073" r:id="rId7"/>
    <p:sldLayoutId id="2147484074" r:id="rId8"/>
    <p:sldLayoutId id="2147484075" r:id="rId9"/>
    <p:sldLayoutId id="2147484076" r:id="rId10"/>
    <p:sldLayoutId id="2147484077" r:id="rId11"/>
    <p:sldLayoutId id="2147484078" r:id="rId12"/>
    <p:sldLayoutId id="2147484079" r:id="rId13"/>
    <p:sldLayoutId id="2147484080" r:id="rId14"/>
    <p:sldLayoutId id="2147484081" r:id="rId15"/>
    <p:sldLayoutId id="2147484082" r:id="rId16"/>
    <p:sldLayoutId id="2147484083" r:id="rId17"/>
    <p:sldLayoutId id="2147484084" r:id="rId18"/>
    <p:sldLayoutId id="2147484085" r:id="rId19"/>
    <p:sldLayoutId id="2147484086" r:id="rId20"/>
    <p:sldLayoutId id="2147484087" r:id="rId21"/>
    <p:sldLayoutId id="2147484088" r:id="rId22"/>
    <p:sldLayoutId id="2147484089" r:id="rId23"/>
    <p:sldLayoutId id="2147484090" r:id="rId24"/>
    <p:sldLayoutId id="2147484091" r:id="rId25"/>
    <p:sldLayoutId id="2147484092" r:id="rId26"/>
    <p:sldLayoutId id="2147484093" r:id="rId27"/>
    <p:sldLayoutId id="2147484094" r:id="rId28"/>
    <p:sldLayoutId id="2147484096" r:id="rId29"/>
    <p:sldLayoutId id="2147484097" r:id="rId30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 b="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5pPr>
      <a:lvl6pPr marL="362559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6pPr>
      <a:lvl7pPr marL="725121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7pPr>
      <a:lvl8pPr marL="108768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8pPr>
      <a:lvl9pPr marL="145024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ct val="114000"/>
        </a:lnSpc>
        <a:spcBef>
          <a:spcPts val="1100"/>
        </a:spcBef>
        <a:spcAft>
          <a:spcPct val="0"/>
        </a:spcAft>
        <a:buClr>
          <a:srgbClr val="6D6E70"/>
        </a:buClr>
        <a:buSzPct val="90000"/>
        <a:buFont typeface="Wingdings" pitchFamily="2" charset="2"/>
        <a:buNone/>
        <a:defRPr lang="en-US" sz="1400" kern="0" dirty="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marL="228594" indent="-230183" algn="l" rtl="0" eaLnBrk="1" fontAlgn="base" hangingPunct="1">
        <a:lnSpc>
          <a:spcPct val="114000"/>
        </a:lnSpc>
        <a:spcBef>
          <a:spcPts val="1100"/>
        </a:spcBef>
        <a:spcAft>
          <a:spcPct val="0"/>
        </a:spcAft>
        <a:buClr>
          <a:schemeClr val="bg1"/>
        </a:buClr>
        <a:buSzPct val="80000"/>
        <a:buFont typeface="System Font Regular"/>
        <a:buChar char="→"/>
        <a:tabLst/>
        <a:defRPr sz="140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2pPr>
      <a:lvl3pPr marL="404803" indent="-176209" algn="l" rtl="0" eaLnBrk="1" fontAlgn="base" hangingPunct="1">
        <a:lnSpc>
          <a:spcPct val="114000"/>
        </a:lnSpc>
        <a:spcBef>
          <a:spcPts val="1100"/>
        </a:spcBef>
        <a:spcAft>
          <a:spcPct val="0"/>
        </a:spcAft>
        <a:buClr>
          <a:schemeClr val="bg1"/>
        </a:buClr>
        <a:buSzPct val="100000"/>
        <a:buFont typeface="Arial" panose="020B0604020202020204" pitchFamily="34" charset="0"/>
        <a:buChar char="•"/>
        <a:tabLst/>
        <a:defRPr sz="140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3pPr>
      <a:lvl4pPr marL="628643" indent="-173732" algn="l" rtl="0" eaLnBrk="1" fontAlgn="base" hangingPunct="1">
        <a:lnSpc>
          <a:spcPct val="114000"/>
        </a:lnSpc>
        <a:spcBef>
          <a:spcPts val="1100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1400" baseline="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4pPr>
      <a:lvl5pPr marL="803265" indent="-173732" algn="l" rtl="0" eaLnBrk="1" fontAlgn="base" hangingPunct="1">
        <a:lnSpc>
          <a:spcPct val="114000"/>
        </a:lnSpc>
        <a:spcBef>
          <a:spcPts val="1100"/>
        </a:spcBef>
        <a:spcAft>
          <a:spcPct val="0"/>
        </a:spcAft>
        <a:buClr>
          <a:schemeClr val="bg1"/>
        </a:buClr>
        <a:buFont typeface=".AppleSystemUIFont" charset="-120"/>
        <a:buChar char="»"/>
        <a:tabLst/>
        <a:defRPr sz="140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5pPr>
      <a:lvl6pPr marL="1583681" indent="-129667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6pPr>
      <a:lvl7pPr marL="1946243" indent="-129667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7pPr>
      <a:lvl8pPr marL="2308802" indent="-129667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8pPr>
      <a:lvl9pPr marL="2671364" indent="-129667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725121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1pPr>
      <a:lvl2pPr marL="362559" algn="l" defTabSz="725121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2pPr>
      <a:lvl3pPr marL="725121" algn="l" defTabSz="725121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3pPr>
      <a:lvl4pPr marL="1087680" algn="l" defTabSz="725121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4pPr>
      <a:lvl5pPr marL="1450240" algn="l" defTabSz="725121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5pPr>
      <a:lvl6pPr marL="1812801" algn="l" defTabSz="725121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6pPr>
      <a:lvl7pPr marL="2175359" algn="l" defTabSz="725121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7pPr>
      <a:lvl8pPr marL="2537920" algn="l" defTabSz="725121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8pPr>
      <a:lvl9pPr marL="2900480" algn="l" defTabSz="725121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50">
          <p15:clr>
            <a:srgbClr val="F26B43"/>
          </p15:clr>
        </p15:guide>
        <p15:guide id="2" pos="144">
          <p15:clr>
            <a:srgbClr val="F26B43"/>
          </p15:clr>
        </p15:guide>
        <p15:guide id="3" pos="5616">
          <p15:clr>
            <a:srgbClr val="F26B43"/>
          </p15:clr>
        </p15:guide>
        <p15:guide id="4" orient="horz" pos="2832">
          <p15:clr>
            <a:srgbClr val="F26B43"/>
          </p15:clr>
        </p15:guide>
        <p15:guide id="5" orient="horz" pos="3088">
          <p15:clr>
            <a:srgbClr val="F26B43"/>
          </p15:clr>
        </p15:guide>
        <p15:guide id="6" pos="2880">
          <p15:clr>
            <a:srgbClr val="F26B43"/>
          </p15:clr>
        </p15:guide>
        <p15:guide id="7" pos="2736">
          <p15:clr>
            <a:srgbClr val="F26B43"/>
          </p15:clr>
        </p15:guide>
        <p15:guide id="8" pos="1440">
          <p15:clr>
            <a:srgbClr val="F26B43"/>
          </p15:clr>
        </p15:guide>
        <p15:guide id="9" pos="3024">
          <p15:clr>
            <a:srgbClr val="F26B43"/>
          </p15:clr>
        </p15:guide>
        <p15:guide id="10" pos="1296">
          <p15:clr>
            <a:srgbClr val="F26B43"/>
          </p15:clr>
        </p15:guide>
        <p15:guide id="11" pos="1584">
          <p15:clr>
            <a:srgbClr val="F26B43"/>
          </p15:clr>
        </p15:guide>
        <p15:guide id="12" pos="4320">
          <p15:clr>
            <a:srgbClr val="F26B43"/>
          </p15:clr>
        </p15:guide>
        <p15:guide id="13" pos="4176">
          <p15:clr>
            <a:srgbClr val="F26B43"/>
          </p15:clr>
        </p15:guide>
        <p15:guide id="14" pos="4464">
          <p15:clr>
            <a:srgbClr val="F26B43"/>
          </p15:clr>
        </p15:guide>
        <p15:guide id="15" orient="horz" pos="412">
          <p15:clr>
            <a:srgbClr val="F26B43"/>
          </p15:clr>
        </p15:guide>
        <p15:guide id="17" orient="horz" pos="812">
          <p15:clr>
            <a:srgbClr val="F26B43"/>
          </p15:clr>
        </p15:guide>
        <p15:guide id="18" orient="horz" pos="1620">
          <p15:clr>
            <a:srgbClr val="F26B43"/>
          </p15:clr>
        </p15:guide>
        <p15:guide id="19" orient="horz" pos="1216">
          <p15:clr>
            <a:srgbClr val="F26B43"/>
          </p15:clr>
        </p15:guide>
        <p15:guide id="20" orient="horz" pos="2022">
          <p15:clr>
            <a:srgbClr val="F26B43"/>
          </p15:clr>
        </p15:guide>
        <p15:guide id="21" orient="horz" pos="2424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"/>
          <p:cNvSpPr>
            <a:spLocks noGrp="1"/>
          </p:cNvSpPr>
          <p:nvPr>
            <p:ph type="body" idx="1"/>
          </p:nvPr>
        </p:nvSpPr>
        <p:spPr>
          <a:xfrm>
            <a:off x="4791456" y="201168"/>
            <a:ext cx="4123944" cy="429463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3"/>
          </p:nvPr>
        </p:nvSpPr>
        <p:spPr>
          <a:xfrm>
            <a:off x="228666" y="4787900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Group Name / DOC ID / Month XX, 2019 / © 2025</a:t>
            </a:r>
          </a:p>
        </p:txBody>
      </p:sp>
      <p:sp>
        <p:nvSpPr>
          <p:cNvPr id="8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7086601" y="4787900"/>
            <a:ext cx="1828732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9" name="Group 58" descr="Outside edge tick marks for alignment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 userDrawn="1"/>
        </p:nvGrpSpPr>
        <p:grpSpPr>
          <a:xfrm>
            <a:off x="-109730" y="-110490"/>
            <a:ext cx="9364220" cy="536448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58473543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203" r:id="rId1"/>
    <p:sldLayoutId id="2147484204" r:id="rId2"/>
    <p:sldLayoutId id="2147484205" r:id="rId3"/>
    <p:sldLayoutId id="2147484206" r:id="rId4"/>
    <p:sldLayoutId id="2147484207" r:id="rId5"/>
    <p:sldLayoutId id="2147484208" r:id="rId6"/>
    <p:sldLayoutId id="2147484209" r:id="rId7"/>
    <p:sldLayoutId id="2147484210" r:id="rId8"/>
    <p:sldLayoutId id="2147484211" r:id="rId9"/>
    <p:sldLayoutId id="2147484212" r:id="rId10"/>
    <p:sldLayoutId id="2147484213" r:id="rId11"/>
    <p:sldLayoutId id="2147484214" r:id="rId12"/>
    <p:sldLayoutId id="2147484215" r:id="rId13"/>
    <p:sldLayoutId id="2147484216" r:id="rId14"/>
    <p:sldLayoutId id="2147484217" r:id="rId15"/>
    <p:sldLayoutId id="2147484218" r:id="rId16"/>
    <p:sldLayoutId id="2147484219" r:id="rId17"/>
    <p:sldLayoutId id="2147484220" r:id="rId18"/>
    <p:sldLayoutId id="2147484221" r:id="rId19"/>
    <p:sldLayoutId id="2147484222" r:id="rId20"/>
    <p:sldLayoutId id="2147484223" r:id="rId21"/>
    <p:sldLayoutId id="2147484224" r:id="rId22"/>
    <p:sldLayoutId id="2147484225" r:id="rId23"/>
    <p:sldLayoutId id="2147484226" r:id="rId24"/>
    <p:sldLayoutId id="2147484227" r:id="rId25"/>
    <p:sldLayoutId id="2147484228" r:id="rId26"/>
    <p:sldLayoutId id="2147484229" r:id="rId27"/>
    <p:sldLayoutId id="2147484230" r:id="rId28"/>
    <p:sldLayoutId id="2147484231" r:id="rId29"/>
    <p:sldLayoutId id="2147484232" r:id="rId30"/>
    <p:sldLayoutId id="2147484233" r:id="rId31"/>
    <p:sldLayoutId id="2147484234" r:id="rId32"/>
    <p:sldLayoutId id="2147484235" r:id="rId33"/>
    <p:sldLayoutId id="2147484236" r:id="rId34"/>
    <p:sldLayoutId id="2147484237" r:id="rId35"/>
    <p:sldLayoutId id="2147484238" r:id="rId36"/>
  </p:sldLayoutIdLs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 b="0">
          <a:solidFill>
            <a:schemeClr val="tx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5pPr>
      <a:lvl6pPr marL="36256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6pPr>
      <a:lvl7pPr marL="725139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7pPr>
      <a:lvl8pPr marL="1087707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8pPr>
      <a:lvl9pPr marL="1450276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tx1"/>
        </a:buClr>
        <a:buSzPct val="90000"/>
        <a:buFont typeface="Wingdings" pitchFamily="2" charset="2"/>
        <a:buNone/>
        <a:defRPr sz="1400">
          <a:solidFill>
            <a:schemeClr val="tx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marL="171452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tx1"/>
        </a:buClr>
        <a:buSzPct val="100000"/>
        <a:buFont typeface=".AppleSystemUIFont" charset="-120"/>
        <a:buChar char="–"/>
        <a:tabLst/>
        <a:defRPr sz="1400">
          <a:solidFill>
            <a:schemeClr val="tx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2pPr>
      <a:lvl3pPr marL="342905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tabLst/>
        <a:defRPr sz="1400">
          <a:solidFill>
            <a:schemeClr val="tx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3pPr>
      <a:lvl4pPr marL="628658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tx1"/>
        </a:buClr>
        <a:buSzPct val="100000"/>
        <a:buFont typeface=".AppleSystemUIFont" charset="-120"/>
        <a:buChar char="–"/>
        <a:tabLst/>
        <a:defRPr sz="1400" baseline="0">
          <a:solidFill>
            <a:schemeClr val="tx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4pPr>
      <a:lvl5pPr marL="803285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tx1"/>
        </a:buClr>
        <a:buFont typeface=".AppleSystemUIFont" charset="-120"/>
        <a:buChar char="»"/>
        <a:tabLst/>
        <a:defRPr sz="1400">
          <a:solidFill>
            <a:schemeClr val="tx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5pPr>
      <a:lvl6pPr marL="1583721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6pPr>
      <a:lvl7pPr marL="1946291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7pPr>
      <a:lvl8pPr marL="2308860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8pPr>
      <a:lvl9pPr marL="2671430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1pPr>
      <a:lvl2pPr marL="362568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2pPr>
      <a:lvl3pPr marL="725139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3pPr>
      <a:lvl4pPr marL="1087707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4pPr>
      <a:lvl5pPr marL="1450276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5pPr>
      <a:lvl6pPr marL="1812846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6pPr>
      <a:lvl7pPr marL="2175414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7pPr>
      <a:lvl8pPr marL="2537983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8pPr>
      <a:lvl9pPr marL="2900552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50">
          <p15:clr>
            <a:srgbClr val="F26B43"/>
          </p15:clr>
        </p15:guide>
        <p15:guide id="2" pos="144">
          <p15:clr>
            <a:srgbClr val="F26B43"/>
          </p15:clr>
        </p15:guide>
        <p15:guide id="3" pos="5616">
          <p15:clr>
            <a:srgbClr val="F26B43"/>
          </p15:clr>
        </p15:guide>
        <p15:guide id="4" orient="horz" pos="2832">
          <p15:clr>
            <a:srgbClr val="F26B43"/>
          </p15:clr>
        </p15:guide>
        <p15:guide id="5" orient="horz" pos="3088">
          <p15:clr>
            <a:srgbClr val="F26B43"/>
          </p15:clr>
        </p15:guide>
        <p15:guide id="6" pos="2880">
          <p15:clr>
            <a:srgbClr val="F26B43"/>
          </p15:clr>
        </p15:guide>
        <p15:guide id="7" pos="2736">
          <p15:clr>
            <a:srgbClr val="F26B43"/>
          </p15:clr>
        </p15:guide>
        <p15:guide id="8" pos="1440">
          <p15:clr>
            <a:srgbClr val="F26B43"/>
          </p15:clr>
        </p15:guide>
        <p15:guide id="9" pos="3024">
          <p15:clr>
            <a:srgbClr val="F26B43"/>
          </p15:clr>
        </p15:guide>
        <p15:guide id="10" pos="1296">
          <p15:clr>
            <a:srgbClr val="F26B43"/>
          </p15:clr>
        </p15:guide>
        <p15:guide id="11" pos="1584">
          <p15:clr>
            <a:srgbClr val="F26B43"/>
          </p15:clr>
        </p15:guide>
        <p15:guide id="12" pos="4320">
          <p15:clr>
            <a:srgbClr val="F26B43"/>
          </p15:clr>
        </p15:guide>
        <p15:guide id="13" pos="4176">
          <p15:clr>
            <a:srgbClr val="F26B43"/>
          </p15:clr>
        </p15:guide>
        <p15:guide id="14" pos="4464">
          <p15:clr>
            <a:srgbClr val="F26B43"/>
          </p15:clr>
        </p15:guide>
        <p15:guide id="15" orient="horz" pos="412">
          <p15:clr>
            <a:srgbClr val="F26B43"/>
          </p15:clr>
        </p15:guide>
        <p15:guide id="17" orient="horz" pos="812">
          <p15:clr>
            <a:srgbClr val="F26B43"/>
          </p15:clr>
        </p15:guide>
        <p15:guide id="18" orient="horz" pos="1620">
          <p15:clr>
            <a:srgbClr val="F26B43"/>
          </p15:clr>
        </p15:guide>
        <p15:guide id="19" orient="horz" pos="1216">
          <p15:clr>
            <a:srgbClr val="F26B43"/>
          </p15:clr>
        </p15:guide>
        <p15:guide id="20" orient="horz" pos="2022">
          <p15:clr>
            <a:srgbClr val="F26B43"/>
          </p15:clr>
        </p15:guide>
        <p15:guide id="21" orient="horz" pos="2424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"/>
          <p:cNvSpPr>
            <a:spLocks noGrp="1"/>
          </p:cNvSpPr>
          <p:nvPr>
            <p:ph type="title"/>
          </p:nvPr>
        </p:nvSpPr>
        <p:spPr>
          <a:xfrm>
            <a:off x="228600" y="238125"/>
            <a:ext cx="4114800" cy="429463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"/>
          <p:cNvSpPr>
            <a:spLocks noGrp="1"/>
          </p:cNvSpPr>
          <p:nvPr>
            <p:ph type="body" idx="1"/>
          </p:nvPr>
        </p:nvSpPr>
        <p:spPr>
          <a:xfrm>
            <a:off x="4800600" y="237109"/>
            <a:ext cx="4114800" cy="429463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3"/>
          </p:nvPr>
        </p:nvSpPr>
        <p:spPr>
          <a:xfrm>
            <a:off x="228666" y="4787900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tx2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8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7086601" y="4787900"/>
            <a:ext cx="1828732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>
                <a:solidFill>
                  <a:schemeClr val="tx2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9" name="Group 1" descr="Outside edge tick marks for alignment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 userDrawn="1"/>
        </p:nvGrpSpPr>
        <p:grpSpPr>
          <a:xfrm>
            <a:off x="-109730" y="-110490"/>
            <a:ext cx="9364220" cy="536448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82847400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241" r:id="rId1"/>
    <p:sldLayoutId id="2147484242" r:id="rId2"/>
    <p:sldLayoutId id="2147484243" r:id="rId3"/>
    <p:sldLayoutId id="2147484244" r:id="rId4"/>
    <p:sldLayoutId id="2147484245" r:id="rId5"/>
    <p:sldLayoutId id="2147484246" r:id="rId6"/>
    <p:sldLayoutId id="2147484247" r:id="rId7"/>
    <p:sldLayoutId id="2147484248" r:id="rId8"/>
    <p:sldLayoutId id="2147484249" r:id="rId9"/>
    <p:sldLayoutId id="2147484250" r:id="rId10"/>
    <p:sldLayoutId id="2147484251" r:id="rId11"/>
    <p:sldLayoutId id="2147484252" r:id="rId12"/>
    <p:sldLayoutId id="2147484253" r:id="rId13"/>
    <p:sldLayoutId id="2147484254" r:id="rId14"/>
    <p:sldLayoutId id="2147484255" r:id="rId15"/>
    <p:sldLayoutId id="2147484256" r:id="rId16"/>
    <p:sldLayoutId id="2147484257" r:id="rId17"/>
    <p:sldLayoutId id="2147484258" r:id="rId18"/>
    <p:sldLayoutId id="2147484259" r:id="rId19"/>
    <p:sldLayoutId id="2147484260" r:id="rId20"/>
    <p:sldLayoutId id="2147484261" r:id="rId21"/>
    <p:sldLayoutId id="2147484262" r:id="rId22"/>
    <p:sldLayoutId id="2147484263" r:id="rId23"/>
    <p:sldLayoutId id="2147484264" r:id="rId24"/>
    <p:sldLayoutId id="2147484265" r:id="rId25"/>
    <p:sldLayoutId id="2147484266" r:id="rId26"/>
    <p:sldLayoutId id="2147484267" r:id="rId27"/>
    <p:sldLayoutId id="2147484268" r:id="rId28"/>
    <p:sldLayoutId id="2147484269" r:id="rId29"/>
    <p:sldLayoutId id="2147484270" r:id="rId30"/>
    <p:sldLayoutId id="2147484271" r:id="rId31"/>
    <p:sldLayoutId id="2147484272" r:id="rId32"/>
    <p:sldLayoutId id="2147484273" r:id="rId33"/>
    <p:sldLayoutId id="2147484274" r:id="rId34"/>
    <p:sldLayoutId id="2147484275" r:id="rId35"/>
    <p:sldLayoutId id="2147484276" r:id="rId36"/>
    <p:sldLayoutId id="2147484278" r:id="rId37"/>
  </p:sldLayoutIdLs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400" b="0">
          <a:solidFill>
            <a:schemeClr val="tx2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5pPr>
      <a:lvl6pPr marL="36256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6pPr>
      <a:lvl7pPr marL="725139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7pPr>
      <a:lvl8pPr marL="1087707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8pPr>
      <a:lvl9pPr marL="1450276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rgbClr val="6D6E70"/>
        </a:buClr>
        <a:buSzPct val="90000"/>
        <a:buFont typeface="Wingdings" pitchFamily="2" charset="2"/>
        <a:buNone/>
        <a:defRPr sz="1400">
          <a:solidFill>
            <a:schemeClr val="tx2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marL="171452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1400">
          <a:solidFill>
            <a:schemeClr val="tx2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2pPr>
      <a:lvl3pPr marL="342905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bg1"/>
        </a:buClr>
        <a:buSzPct val="100000"/>
        <a:buFont typeface="Arial" panose="020B0604020202020204" pitchFamily="34" charset="0"/>
        <a:buChar char="•"/>
        <a:tabLst/>
        <a:defRPr sz="1400">
          <a:solidFill>
            <a:schemeClr val="tx2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3pPr>
      <a:lvl4pPr marL="628658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1400" baseline="0">
          <a:solidFill>
            <a:schemeClr val="tx2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4pPr>
      <a:lvl5pPr marL="803285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bg1"/>
        </a:buClr>
        <a:buFont typeface=".AppleSystemUIFont" charset="-120"/>
        <a:buChar char="»"/>
        <a:tabLst/>
        <a:defRPr sz="1400">
          <a:solidFill>
            <a:schemeClr val="tx2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5pPr>
      <a:lvl6pPr marL="1583721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6pPr>
      <a:lvl7pPr marL="1946291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7pPr>
      <a:lvl8pPr marL="2308860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8pPr>
      <a:lvl9pPr marL="2671430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1pPr>
      <a:lvl2pPr marL="362568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2pPr>
      <a:lvl3pPr marL="725139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3pPr>
      <a:lvl4pPr marL="1087707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4pPr>
      <a:lvl5pPr marL="1450276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5pPr>
      <a:lvl6pPr marL="1812846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6pPr>
      <a:lvl7pPr marL="2175414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7pPr>
      <a:lvl8pPr marL="2537983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8pPr>
      <a:lvl9pPr marL="2900552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50">
          <p15:clr>
            <a:srgbClr val="F26B43"/>
          </p15:clr>
        </p15:guide>
        <p15:guide id="2" pos="144">
          <p15:clr>
            <a:srgbClr val="F26B43"/>
          </p15:clr>
        </p15:guide>
        <p15:guide id="3" pos="5616">
          <p15:clr>
            <a:srgbClr val="F26B43"/>
          </p15:clr>
        </p15:guide>
        <p15:guide id="4" orient="horz" pos="2832">
          <p15:clr>
            <a:srgbClr val="F26B43"/>
          </p15:clr>
        </p15:guide>
        <p15:guide id="5" orient="horz" pos="3088">
          <p15:clr>
            <a:srgbClr val="F26B43"/>
          </p15:clr>
        </p15:guide>
        <p15:guide id="6" pos="2880">
          <p15:clr>
            <a:srgbClr val="F26B43"/>
          </p15:clr>
        </p15:guide>
        <p15:guide id="7" pos="2736">
          <p15:clr>
            <a:srgbClr val="F26B43"/>
          </p15:clr>
        </p15:guide>
        <p15:guide id="8" pos="1440">
          <p15:clr>
            <a:srgbClr val="F26B43"/>
          </p15:clr>
        </p15:guide>
        <p15:guide id="9" pos="3024">
          <p15:clr>
            <a:srgbClr val="F26B43"/>
          </p15:clr>
        </p15:guide>
        <p15:guide id="10" pos="1296">
          <p15:clr>
            <a:srgbClr val="F26B43"/>
          </p15:clr>
        </p15:guide>
        <p15:guide id="11" pos="1584">
          <p15:clr>
            <a:srgbClr val="F26B43"/>
          </p15:clr>
        </p15:guide>
        <p15:guide id="12" pos="4320">
          <p15:clr>
            <a:srgbClr val="F26B43"/>
          </p15:clr>
        </p15:guide>
        <p15:guide id="13" pos="4176">
          <p15:clr>
            <a:srgbClr val="F26B43"/>
          </p15:clr>
        </p15:guide>
        <p15:guide id="14" pos="4464">
          <p15:clr>
            <a:srgbClr val="F26B43"/>
          </p15:clr>
        </p15:guide>
        <p15:guide id="15" orient="horz" pos="412">
          <p15:clr>
            <a:srgbClr val="F26B43"/>
          </p15:clr>
        </p15:guide>
        <p15:guide id="17" orient="horz" pos="812">
          <p15:clr>
            <a:srgbClr val="F26B43"/>
          </p15:clr>
        </p15:guide>
        <p15:guide id="18" orient="horz" pos="1620">
          <p15:clr>
            <a:srgbClr val="F26B43"/>
          </p15:clr>
        </p15:guide>
        <p15:guide id="19" orient="horz" pos="1216">
          <p15:clr>
            <a:srgbClr val="F26B43"/>
          </p15:clr>
        </p15:guide>
        <p15:guide id="20" orient="horz" pos="2022">
          <p15:clr>
            <a:srgbClr val="F26B43"/>
          </p15:clr>
        </p15:guide>
        <p15:guide id="21" orient="horz" pos="2424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11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00600" y="192024"/>
            <a:ext cx="4114800" cy="450024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58000" y="4826480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4202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63" r:id="rId1"/>
    <p:sldLayoutId id="2147484364" r:id="rId2"/>
    <p:sldLayoutId id="2147484365" r:id="rId3"/>
    <p:sldLayoutId id="2147484366" r:id="rId4"/>
    <p:sldLayoutId id="2147484367" r:id="rId5"/>
    <p:sldLayoutId id="2147484368" r:id="rId6"/>
    <p:sldLayoutId id="2147484369" r:id="rId7"/>
    <p:sldLayoutId id="2147484370" r:id="rId8"/>
    <p:sldLayoutId id="2147484371" r:id="rId9"/>
    <p:sldLayoutId id="2147484372" r:id="rId10"/>
    <p:sldLayoutId id="2147484373" r:id="rId11"/>
    <p:sldLayoutId id="2147484374" r:id="rId12"/>
    <p:sldLayoutId id="2147484375" r:id="rId13"/>
    <p:sldLayoutId id="2147484376" r:id="rId14"/>
    <p:sldLayoutId id="2147484377" r:id="rId15"/>
    <p:sldLayoutId id="2147484378" r:id="rId16"/>
    <p:sldLayoutId id="2147484379" r:id="rId17"/>
    <p:sldLayoutId id="2147484380" r:id="rId18"/>
    <p:sldLayoutId id="2147484381" r:id="rId19"/>
    <p:sldLayoutId id="2147484382" r:id="rId20"/>
    <p:sldLayoutId id="2147484383" r:id="rId21"/>
    <p:sldLayoutId id="2147484384" r:id="rId22"/>
    <p:sldLayoutId id="2147484385" r:id="rId23"/>
    <p:sldLayoutId id="2147484386" r:id="rId24"/>
    <p:sldLayoutId id="2147484387" r:id="rId25"/>
    <p:sldLayoutId id="2147484388" r:id="rId26"/>
    <p:sldLayoutId id="2147484389" r:id="rId27"/>
    <p:sldLayoutId id="2147484390" r:id="rId28"/>
    <p:sldLayoutId id="2147484391" r:id="rId29"/>
    <p:sldLayoutId id="2147484392" r:id="rId30"/>
    <p:sldLayoutId id="2147484393" r:id="rId31"/>
    <p:sldLayoutId id="2147484394" r:id="rId32"/>
    <p:sldLayoutId id="2147484395" r:id="rId33"/>
    <p:sldLayoutId id="2147484396" r:id="rId34"/>
    <p:sldLayoutId id="2147484397" r:id="rId35"/>
    <p:sldLayoutId id="2147484398" r:id="rId36"/>
    <p:sldLayoutId id="2147484399" r:id="rId37"/>
  </p:sldLayoutIdLst>
  <p:hf sldNum="0" hdr="0" dt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1100"/>
        </a:spcBef>
        <a:buFont typeface="Arial"/>
        <a:buNone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1pPr>
      <a:lvl2pPr marL="173038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2pPr>
      <a:lvl3pPr marL="3968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•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3pPr>
      <a:lvl4pPr marL="625475" indent="-168275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4pPr>
      <a:lvl5pPr marL="8032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»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"/>
          <p:cNvSpPr>
            <a:spLocks noGrp="1"/>
          </p:cNvSpPr>
          <p:nvPr>
            <p:ph type="title"/>
          </p:nvPr>
        </p:nvSpPr>
        <p:spPr>
          <a:xfrm>
            <a:off x="228600" y="238125"/>
            <a:ext cx="4114800" cy="429463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"/>
          <p:cNvSpPr>
            <a:spLocks noGrp="1"/>
          </p:cNvSpPr>
          <p:nvPr>
            <p:ph type="body" idx="1"/>
          </p:nvPr>
        </p:nvSpPr>
        <p:spPr>
          <a:xfrm>
            <a:off x="4800600" y="237109"/>
            <a:ext cx="4114800" cy="429463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3"/>
          </p:nvPr>
        </p:nvSpPr>
        <p:spPr>
          <a:xfrm>
            <a:off x="228666" y="4787900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tx2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8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7086601" y="4787900"/>
            <a:ext cx="1828732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>
                <a:solidFill>
                  <a:schemeClr val="tx2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9" name="Group 1" descr="Outside edge tick marks for alignment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 userDrawn="1"/>
        </p:nvGrpSpPr>
        <p:grpSpPr>
          <a:xfrm>
            <a:off x="-109730" y="-110490"/>
            <a:ext cx="9364220" cy="536448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422624275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402" r:id="rId1"/>
    <p:sldLayoutId id="2147484403" r:id="rId2"/>
    <p:sldLayoutId id="2147484404" r:id="rId3"/>
    <p:sldLayoutId id="2147484405" r:id="rId4"/>
    <p:sldLayoutId id="2147484406" r:id="rId5"/>
    <p:sldLayoutId id="2147484407" r:id="rId6"/>
    <p:sldLayoutId id="2147484408" r:id="rId7"/>
    <p:sldLayoutId id="2147484409" r:id="rId8"/>
    <p:sldLayoutId id="2147484410" r:id="rId9"/>
    <p:sldLayoutId id="2147484411" r:id="rId10"/>
    <p:sldLayoutId id="2147484412" r:id="rId11"/>
    <p:sldLayoutId id="2147484413" r:id="rId12"/>
    <p:sldLayoutId id="2147484414" r:id="rId13"/>
    <p:sldLayoutId id="2147484415" r:id="rId14"/>
    <p:sldLayoutId id="2147484416" r:id="rId15"/>
    <p:sldLayoutId id="2147484417" r:id="rId16"/>
    <p:sldLayoutId id="2147484418" r:id="rId17"/>
    <p:sldLayoutId id="2147484419" r:id="rId18"/>
    <p:sldLayoutId id="2147484420" r:id="rId19"/>
    <p:sldLayoutId id="2147484421" r:id="rId20"/>
    <p:sldLayoutId id="2147484422" r:id="rId21"/>
    <p:sldLayoutId id="2147484423" r:id="rId22"/>
    <p:sldLayoutId id="2147484424" r:id="rId23"/>
    <p:sldLayoutId id="2147484425" r:id="rId24"/>
    <p:sldLayoutId id="2147484426" r:id="rId25"/>
    <p:sldLayoutId id="2147484427" r:id="rId26"/>
    <p:sldLayoutId id="2147484428" r:id="rId27"/>
    <p:sldLayoutId id="2147484429" r:id="rId28"/>
    <p:sldLayoutId id="2147484430" r:id="rId29"/>
    <p:sldLayoutId id="2147484431" r:id="rId30"/>
    <p:sldLayoutId id="2147484432" r:id="rId31"/>
    <p:sldLayoutId id="2147484433" r:id="rId32"/>
    <p:sldLayoutId id="2147484434" r:id="rId33"/>
    <p:sldLayoutId id="2147484435" r:id="rId34"/>
    <p:sldLayoutId id="2147484436" r:id="rId35"/>
    <p:sldLayoutId id="2147484437" r:id="rId36"/>
    <p:sldLayoutId id="2147484438" r:id="rId37"/>
    <p:sldLayoutId id="2147484439" r:id="rId38"/>
    <p:sldLayoutId id="2147484440" r:id="rId39"/>
    <p:sldLayoutId id="2147484441" r:id="rId40"/>
    <p:sldLayoutId id="2147484442" r:id="rId41"/>
    <p:sldLayoutId id="2147484443" r:id="rId42"/>
    <p:sldLayoutId id="2147484444" r:id="rId43"/>
    <p:sldLayoutId id="2147484445" r:id="rId44"/>
    <p:sldLayoutId id="2147484446" r:id="rId45"/>
    <p:sldLayoutId id="2147484447" r:id="rId46"/>
    <p:sldLayoutId id="2147484449" r:id="rId47"/>
  </p:sldLayoutIdLs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800" b="0">
          <a:solidFill>
            <a:schemeClr val="tx2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5pPr>
      <a:lvl6pPr marL="36256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6pPr>
      <a:lvl7pPr marL="725139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7pPr>
      <a:lvl8pPr marL="1087707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8pPr>
      <a:lvl9pPr marL="1450276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rgbClr val="6D6E70"/>
        </a:buClr>
        <a:buSzPct val="90000"/>
        <a:buFont typeface="Wingdings" pitchFamily="2" charset="2"/>
        <a:buNone/>
        <a:defRPr sz="1400">
          <a:solidFill>
            <a:schemeClr val="tx2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marL="171452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1400">
          <a:solidFill>
            <a:schemeClr val="tx2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2pPr>
      <a:lvl3pPr marL="342905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bg1"/>
        </a:buClr>
        <a:buSzPct val="100000"/>
        <a:buFont typeface="Arial" panose="020B0604020202020204" pitchFamily="34" charset="0"/>
        <a:buChar char="•"/>
        <a:tabLst/>
        <a:defRPr sz="1400">
          <a:solidFill>
            <a:schemeClr val="tx2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3pPr>
      <a:lvl4pPr marL="628658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1400" baseline="0">
          <a:solidFill>
            <a:schemeClr val="tx2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4pPr>
      <a:lvl5pPr marL="803285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bg1"/>
        </a:buClr>
        <a:buFont typeface=".AppleSystemUIFont" charset="-120"/>
        <a:buChar char="»"/>
        <a:tabLst/>
        <a:defRPr sz="1400">
          <a:solidFill>
            <a:schemeClr val="tx2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5pPr>
      <a:lvl6pPr marL="1583721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6pPr>
      <a:lvl7pPr marL="1946291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7pPr>
      <a:lvl8pPr marL="2308860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8pPr>
      <a:lvl9pPr marL="2671430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1pPr>
      <a:lvl2pPr marL="362568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2pPr>
      <a:lvl3pPr marL="725139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3pPr>
      <a:lvl4pPr marL="1087707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4pPr>
      <a:lvl5pPr marL="1450276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5pPr>
      <a:lvl6pPr marL="1812846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6pPr>
      <a:lvl7pPr marL="2175414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7pPr>
      <a:lvl8pPr marL="2537983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8pPr>
      <a:lvl9pPr marL="2900552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50">
          <p15:clr>
            <a:srgbClr val="F26B43"/>
          </p15:clr>
        </p15:guide>
        <p15:guide id="2" pos="144">
          <p15:clr>
            <a:srgbClr val="F26B43"/>
          </p15:clr>
        </p15:guide>
        <p15:guide id="3" pos="5616">
          <p15:clr>
            <a:srgbClr val="F26B43"/>
          </p15:clr>
        </p15:guide>
        <p15:guide id="4" orient="horz" pos="2832">
          <p15:clr>
            <a:srgbClr val="F26B43"/>
          </p15:clr>
        </p15:guide>
        <p15:guide id="5" orient="horz" pos="3088">
          <p15:clr>
            <a:srgbClr val="F26B43"/>
          </p15:clr>
        </p15:guide>
        <p15:guide id="6" pos="2880">
          <p15:clr>
            <a:srgbClr val="F26B43"/>
          </p15:clr>
        </p15:guide>
        <p15:guide id="7" pos="2736">
          <p15:clr>
            <a:srgbClr val="F26B43"/>
          </p15:clr>
        </p15:guide>
        <p15:guide id="8" pos="1440">
          <p15:clr>
            <a:srgbClr val="F26B43"/>
          </p15:clr>
        </p15:guide>
        <p15:guide id="9" pos="3024">
          <p15:clr>
            <a:srgbClr val="F26B43"/>
          </p15:clr>
        </p15:guide>
        <p15:guide id="10" pos="1296">
          <p15:clr>
            <a:srgbClr val="F26B43"/>
          </p15:clr>
        </p15:guide>
        <p15:guide id="11" pos="1584">
          <p15:clr>
            <a:srgbClr val="F26B43"/>
          </p15:clr>
        </p15:guide>
        <p15:guide id="12" pos="4320">
          <p15:clr>
            <a:srgbClr val="F26B43"/>
          </p15:clr>
        </p15:guide>
        <p15:guide id="13" pos="4176">
          <p15:clr>
            <a:srgbClr val="F26B43"/>
          </p15:clr>
        </p15:guide>
        <p15:guide id="14" pos="4464">
          <p15:clr>
            <a:srgbClr val="F26B43"/>
          </p15:clr>
        </p15:guide>
        <p15:guide id="15" orient="horz" pos="412">
          <p15:clr>
            <a:srgbClr val="F26B43"/>
          </p15:clr>
        </p15:guide>
        <p15:guide id="17" orient="horz" pos="812">
          <p15:clr>
            <a:srgbClr val="F26B43"/>
          </p15:clr>
        </p15:guide>
        <p15:guide id="18" orient="horz" pos="1620">
          <p15:clr>
            <a:srgbClr val="F26B43"/>
          </p15:clr>
        </p15:guide>
        <p15:guide id="19" orient="horz" pos="1216">
          <p15:clr>
            <a:srgbClr val="F26B43"/>
          </p15:clr>
        </p15:guide>
        <p15:guide id="20" orient="horz" pos="2022">
          <p15:clr>
            <a:srgbClr val="F26B43"/>
          </p15:clr>
        </p15:guide>
        <p15:guide id="21" orient="horz" pos="2424">
          <p15:clr>
            <a:srgbClr val="F26B43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11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00600" y="192024"/>
            <a:ext cx="4114800" cy="450024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58000" y="4826480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="0" i="0" baseline="0">
                <a:solidFill>
                  <a:schemeClr val="tx1"/>
                </a:solidFill>
                <a:latin typeface="+mn-lt"/>
                <a:ea typeface="IBM Plex Sans" panose="020B0503050203000203" pitchFamily="34" charset="77"/>
                <a:cs typeface="Arial" charset="0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41414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51" r:id="rId1"/>
    <p:sldLayoutId id="2147484452" r:id="rId2"/>
    <p:sldLayoutId id="2147484453" r:id="rId3"/>
    <p:sldLayoutId id="2147484454" r:id="rId4"/>
    <p:sldLayoutId id="2147484455" r:id="rId5"/>
    <p:sldLayoutId id="2147484456" r:id="rId6"/>
    <p:sldLayoutId id="2147484457" r:id="rId7"/>
    <p:sldLayoutId id="2147484458" r:id="rId8"/>
    <p:sldLayoutId id="2147484459" r:id="rId9"/>
    <p:sldLayoutId id="2147484460" r:id="rId10"/>
    <p:sldLayoutId id="2147484461" r:id="rId11"/>
    <p:sldLayoutId id="2147484462" r:id="rId12"/>
    <p:sldLayoutId id="2147484463" r:id="rId13"/>
    <p:sldLayoutId id="2147484464" r:id="rId14"/>
    <p:sldLayoutId id="2147484465" r:id="rId15"/>
    <p:sldLayoutId id="2147484466" r:id="rId16"/>
    <p:sldLayoutId id="2147484467" r:id="rId17"/>
    <p:sldLayoutId id="2147484468" r:id="rId18"/>
    <p:sldLayoutId id="2147484469" r:id="rId19"/>
    <p:sldLayoutId id="2147484470" r:id="rId20"/>
    <p:sldLayoutId id="2147484471" r:id="rId21"/>
    <p:sldLayoutId id="2147484472" r:id="rId22"/>
    <p:sldLayoutId id="2147484473" r:id="rId23"/>
    <p:sldLayoutId id="2147484474" r:id="rId24"/>
    <p:sldLayoutId id="2147484475" r:id="rId25"/>
    <p:sldLayoutId id="2147484476" r:id="rId26"/>
    <p:sldLayoutId id="2147484477" r:id="rId27"/>
    <p:sldLayoutId id="2147484478" r:id="rId28"/>
    <p:sldLayoutId id="2147484479" r:id="rId29"/>
    <p:sldLayoutId id="2147484480" r:id="rId30"/>
    <p:sldLayoutId id="2147484481" r:id="rId31"/>
    <p:sldLayoutId id="2147484482" r:id="rId32"/>
    <p:sldLayoutId id="2147484483" r:id="rId33"/>
    <p:sldLayoutId id="2147484484" r:id="rId34"/>
    <p:sldLayoutId id="2147484485" r:id="rId35"/>
  </p:sldLayoutIdLst>
  <p:hf hdr="0" dt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2400" b="0" i="0" kern="1200">
          <a:solidFill>
            <a:schemeClr val="tx1"/>
          </a:solidFill>
          <a:latin typeface="+mj-lt"/>
          <a:ea typeface="IBM Plex Sans" panose="020B0503050203000203" pitchFamily="34" charset="77"/>
          <a:cs typeface="Arial" charset="0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1100"/>
        </a:spcBef>
        <a:buFont typeface="Arial"/>
        <a:buNone/>
        <a:defRPr sz="1400" b="0" i="0" kern="1200">
          <a:solidFill>
            <a:schemeClr val="tx1"/>
          </a:solidFill>
          <a:latin typeface="+mn-lt"/>
          <a:ea typeface="IBM Plex Sans" panose="020B0503050203000203" pitchFamily="34" charset="77"/>
          <a:cs typeface="Arial" charset="0"/>
        </a:defRPr>
      </a:lvl1pPr>
      <a:lvl2pPr marL="173038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b="0" i="0" kern="1200">
          <a:solidFill>
            <a:schemeClr val="tx1"/>
          </a:solidFill>
          <a:latin typeface="+mn-lt"/>
          <a:ea typeface="IBM Plex Sans" panose="020B0503050203000203" pitchFamily="34" charset="77"/>
          <a:cs typeface="Arial" charset="0"/>
        </a:defRPr>
      </a:lvl2pPr>
      <a:lvl3pPr marL="3968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•"/>
        <a:defRPr sz="1400" b="0" i="0" kern="1200">
          <a:solidFill>
            <a:schemeClr val="tx1"/>
          </a:solidFill>
          <a:latin typeface="+mn-lt"/>
          <a:ea typeface="IBM Plex Sans" panose="020B0503050203000203" pitchFamily="34" charset="77"/>
          <a:cs typeface="Arial" charset="0"/>
        </a:defRPr>
      </a:lvl3pPr>
      <a:lvl4pPr marL="625475" indent="-168275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b="0" i="0" kern="1200">
          <a:solidFill>
            <a:schemeClr val="tx1"/>
          </a:solidFill>
          <a:latin typeface="+mn-lt"/>
          <a:ea typeface="IBM Plex Sans" panose="020B0503050203000203" pitchFamily="34" charset="77"/>
          <a:cs typeface="Arial" charset="0"/>
        </a:defRPr>
      </a:lvl4pPr>
      <a:lvl5pPr marL="8032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»"/>
        <a:defRPr sz="1400" b="0" i="0" kern="1200">
          <a:solidFill>
            <a:schemeClr val="tx1"/>
          </a:solidFill>
          <a:latin typeface="+mn-lt"/>
          <a:ea typeface="IBM Plex Sans" panose="020B0503050203000203" pitchFamily="34" charset="77"/>
          <a:cs typeface="Arial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E799F6-040E-3777-D597-CCC9D4B929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B79859C-9F05-11E6-FA4C-2CFD9572C7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9296" y="3043052"/>
            <a:ext cx="2623251" cy="385406"/>
          </a:xfrm>
          <a:prstGeom prst="rect">
            <a:avLst/>
          </a:prstGeom>
        </p:spPr>
      </p:pic>
      <p:sp>
        <p:nvSpPr>
          <p:cNvPr id="19458" name="Rectangle 2">
            <a:extLst>
              <a:ext uri="{FF2B5EF4-FFF2-40B4-BE49-F238E27FC236}">
                <a16:creationId xmlns:a16="http://schemas.microsoft.com/office/drawing/2014/main" id="{101242B5-FCDA-F8CF-547E-E5EDE58EA1E1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457200" y="1080429"/>
            <a:ext cx="5029200" cy="1101725"/>
          </a:xfrm>
          <a:extLst>
            <a:ext uri="{FAA26D3D-D897-4be2-8F04-BA451C77F1D7}"/>
          </a:extLst>
        </p:spPr>
        <p:txBody>
          <a:bodyPr/>
          <a:lstStyle/>
          <a:p>
            <a:pPr eaLnBrk="1" hangingPunct="1">
              <a:defRPr/>
            </a:pPr>
            <a:r>
              <a:rPr lang="en-US" sz="2000" dirty="0">
                <a:solidFill>
                  <a:srgbClr val="0070C0"/>
                </a:solidFill>
                <a:ea typeface="+mj-ea"/>
                <a:cs typeface="+mj-cs"/>
              </a:rPr>
              <a:t>IBM Carbon </a:t>
            </a:r>
            <a:r>
              <a:rPr lang="en-US" sz="2000" dirty="0" err="1">
                <a:solidFill>
                  <a:srgbClr val="0070C0"/>
                </a:solidFill>
                <a:ea typeface="+mj-ea"/>
                <a:cs typeface="+mj-cs"/>
              </a:rPr>
              <a:t>TreeView</a:t>
            </a:r>
            <a:endParaRPr lang="en-US" sz="2000" dirty="0">
              <a:ea typeface="+mj-ea"/>
              <a:cs typeface="+mj-cs"/>
            </a:endParaRP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093248C0-EF42-1966-3B9E-AFF9A3B7BAE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DE" dirty="0"/>
              <a:t> 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122BA517-52E5-B5C4-074E-E4A5344D22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9297" y="2578531"/>
            <a:ext cx="6677927" cy="131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Tx/>
              <a:buNone/>
              <a:defRPr sz="1600" b="1">
                <a:solidFill>
                  <a:schemeClr val="accent2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742950" indent="-39687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600">
                <a:solidFill>
                  <a:srgbClr val="004266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GB" altLang="de-DE" sz="1400" kern="0" dirty="0">
                <a:solidFill>
                  <a:schemeClr val="bg1">
                    <a:lumMod val="50000"/>
                  </a:schemeClr>
                </a:solidFill>
              </a:rPr>
              <a:t>Example 01 </a:t>
            </a:r>
          </a:p>
          <a:p>
            <a:endParaRPr lang="en-GB" altLang="de-DE" sz="1400" kern="0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altLang="de-DE" sz="1400" kern="0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altLang="de-DE" sz="1400" kern="0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altLang="de-DE" sz="1400" kern="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58855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81B9F7BC-4E55-B734-62B3-5EA68036A2BD}"/>
              </a:ext>
            </a:extLst>
          </p:cNvPr>
          <p:cNvSpPr txBox="1"/>
          <p:nvPr/>
        </p:nvSpPr>
        <p:spPr>
          <a:xfrm>
            <a:off x="558204" y="201890"/>
            <a:ext cx="17972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dirty="0" err="1">
                <a:solidFill>
                  <a:srgbClr val="0070C0"/>
                </a:solidFill>
              </a:rPr>
              <a:t>Sequence</a:t>
            </a:r>
            <a:r>
              <a:rPr lang="de-DE" sz="1400" b="1" dirty="0">
                <a:solidFill>
                  <a:srgbClr val="0070C0"/>
                </a:solidFill>
              </a:rPr>
              <a:t> </a:t>
            </a:r>
            <a:r>
              <a:rPr lang="de-DE" sz="1400" b="1" dirty="0" err="1">
                <a:solidFill>
                  <a:srgbClr val="0070C0"/>
                </a:solidFill>
              </a:rPr>
              <a:t>Diagram</a:t>
            </a:r>
            <a:endParaRPr lang="en-DE" sz="1400" b="1" dirty="0">
              <a:solidFill>
                <a:srgbClr val="00B0F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94A8E31-86F3-5247-019F-38A06FB032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753" y="935710"/>
            <a:ext cx="3250517" cy="4183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7970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78618E8-2485-25AC-6ECD-5CCE41C9B4FE}"/>
              </a:ext>
            </a:extLst>
          </p:cNvPr>
          <p:cNvSpPr txBox="1"/>
          <p:nvPr/>
        </p:nvSpPr>
        <p:spPr>
          <a:xfrm>
            <a:off x="558204" y="201890"/>
            <a:ext cx="19639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dirty="0">
                <a:solidFill>
                  <a:srgbClr val="0070C0"/>
                </a:solidFill>
              </a:rPr>
              <a:t>Client-</a:t>
            </a:r>
            <a:r>
              <a:rPr lang="de-DE" sz="1400" b="1" dirty="0" err="1">
                <a:solidFill>
                  <a:srgbClr val="0070C0"/>
                </a:solidFill>
              </a:rPr>
              <a:t>sided</a:t>
            </a:r>
            <a:r>
              <a:rPr lang="de-DE" sz="1400" b="1" dirty="0">
                <a:solidFill>
                  <a:srgbClr val="0070C0"/>
                </a:solidFill>
              </a:rPr>
              <a:t> Sources</a:t>
            </a:r>
            <a:endParaRPr lang="en-DE" sz="1400" b="1" dirty="0">
              <a:solidFill>
                <a:srgbClr val="00B0F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BFA131-1DDF-DD5D-ECC2-60D67E639F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3700" y="1586424"/>
            <a:ext cx="2320225" cy="755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716285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Watson Health">
      <a:dk1>
        <a:srgbClr val="004266"/>
      </a:dk1>
      <a:lt1>
        <a:srgbClr val="FFFFFF"/>
      </a:lt1>
      <a:dk2>
        <a:srgbClr val="000000"/>
      </a:dk2>
      <a:lt2>
        <a:srgbClr val="808080"/>
      </a:lt2>
      <a:accent1>
        <a:srgbClr val="00B2F2"/>
      </a:accent1>
      <a:accent2>
        <a:srgbClr val="6BC72B"/>
      </a:accent2>
      <a:accent3>
        <a:srgbClr val="FFFFFF"/>
      </a:accent3>
      <a:accent4>
        <a:srgbClr val="003756"/>
      </a:accent4>
      <a:accent5>
        <a:srgbClr val="AAD5F7"/>
      </a:accent5>
      <a:accent6>
        <a:srgbClr val="FFD003"/>
      </a:accent6>
      <a:hlink>
        <a:srgbClr val="00B040"/>
      </a:hlink>
      <a:folHlink>
        <a:srgbClr val="004069"/>
      </a:folHlink>
    </a:clrScheme>
    <a:fontScheme name="Custom Design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3">
        <a:dk1>
          <a:srgbClr val="004266"/>
        </a:dk1>
        <a:lt1>
          <a:srgbClr val="FFFFFF"/>
        </a:lt1>
        <a:dk2>
          <a:srgbClr val="000000"/>
        </a:dk2>
        <a:lt2>
          <a:srgbClr val="808080"/>
        </a:lt2>
        <a:accent1>
          <a:srgbClr val="00B2F2"/>
        </a:accent1>
        <a:accent2>
          <a:srgbClr val="6BC72B"/>
        </a:accent2>
        <a:accent3>
          <a:srgbClr val="FFFFFF"/>
        </a:accent3>
        <a:accent4>
          <a:srgbClr val="003756"/>
        </a:accent4>
        <a:accent5>
          <a:srgbClr val="AAD5F7"/>
        </a:accent5>
        <a:accent6>
          <a:srgbClr val="60B426"/>
        </a:accent6>
        <a:hlink>
          <a:srgbClr val="00B040"/>
        </a:hlink>
        <a:folHlink>
          <a:srgbClr val="004069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0.xml><?xml version="1.0" encoding="utf-8"?>
<a:theme xmlns:a="http://schemas.openxmlformats.org/drawingml/2006/main" name="10_blk_background_2017">
  <a:themeElements>
    <a:clrScheme name="Custom 2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BB8EFF"/>
      </a:accent4>
      <a:accent5>
        <a:srgbClr val="6E177D"/>
      </a:accent5>
      <a:accent6>
        <a:srgbClr val="20D5D2"/>
      </a:accent6>
      <a:hlink>
        <a:srgbClr val="0064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Watson_presentation_template" id="{3596A0D1-ED97-224C-9AC3-B3B1AFFC03F1}" vid="{CB59F96B-D893-E545-AC82-604AA9AE6CB9}"/>
    </a:ext>
  </a:extLst>
</a:theme>
</file>

<file path=ppt/theme/theme11.xml><?xml version="1.0" encoding="utf-8"?>
<a:theme xmlns:a="http://schemas.openxmlformats.org/drawingml/2006/main" name="10_White Master ">
  <a:themeElements>
    <a:clrScheme name="Custom 2">
      <a:dk1>
        <a:srgbClr val="FEFFFD"/>
      </a:dk1>
      <a:lt1>
        <a:srgbClr val="F2F3F2"/>
      </a:lt1>
      <a:dk2>
        <a:srgbClr val="272827"/>
      </a:dk2>
      <a:lt2>
        <a:srgbClr val="161716"/>
      </a:lt2>
      <a:accent1>
        <a:srgbClr val="CFAFFF"/>
      </a:accent1>
      <a:accent2>
        <a:srgbClr val="B98EFF"/>
      </a:accent2>
      <a:accent3>
        <a:srgbClr val="3D8BFB"/>
      </a:accent3>
      <a:accent4>
        <a:srgbClr val="0062FF"/>
      </a:accent4>
      <a:accent5>
        <a:srgbClr val="DAFBFB"/>
      </a:accent5>
      <a:accent6>
        <a:srgbClr val="91EEEE"/>
      </a:accent6>
      <a:hlink>
        <a:srgbClr val="3D8BFB"/>
      </a:hlink>
      <a:folHlink>
        <a:srgbClr val="B98E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685983" rtl="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kern="1200" cap="none" spc="0" normalizeH="0" baseline="0" noProof="0" dirty="0" smtClean="0">
            <a:ln>
              <a:noFill/>
            </a:ln>
            <a:solidFill>
              <a:schemeClr val="tx1"/>
            </a:solidFill>
            <a:effectLst/>
            <a:uLnTx/>
            <a:uFillTx/>
            <a:latin typeface="IBM Plex Sans" charset="0"/>
            <a:ea typeface="IBM Plex Sans" charset="0"/>
            <a:cs typeface="IBM Plex Sans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1400" dirty="0" smtClean="0">
            <a:solidFill>
              <a:schemeClr val="bg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57002B"/>
    </a:custClr>
    <a:custClr name="Magenta 80">
      <a:srgbClr val="760A3A"/>
    </a:custClr>
    <a:custClr name="Magenta 70">
      <a:srgbClr val="A11950"/>
    </a:custClr>
    <a:custClr name="Magenta 60">
      <a:srgbClr val="D12765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8146B"/>
    </a:custClr>
    <a:custClr name="Purple 80">
      <a:srgbClr val="4F2196"/>
    </a:custClr>
    <a:custClr name="Purple 70">
      <a:srgbClr val="6E32C9"/>
    </a:custClr>
    <a:custClr name="Purple 60">
      <a:srgbClr val="8A3FFC"/>
    </a:custClr>
    <a:custClr name="Purple 50">
      <a:srgbClr val="A66EFA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08BFC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C98"/>
    </a:custClr>
    <a:custClr name="Teal 40">
      <a:srgbClr val="00BAB6"/>
    </a:custClr>
    <a:custClr name="Teal 30">
      <a:srgbClr val="20D5D2"/>
    </a:custClr>
    <a:custClr name="Teal 20">
      <a:srgbClr val="92EEEE"/>
    </a:custClr>
    <a:custClr name="Teal 10">
      <a:srgbClr val="DBFBFB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WH_PPT_Template" id="{D5FDE2AE-F683-9748-8FF3-FD28332D4ECA}" vid="{28FA0CD1-A42B-B74C-BAC8-4BC5234E5450}"/>
    </a:ext>
  </a:extLst>
</a:theme>
</file>

<file path=ppt/theme/theme12.xml><?xml version="1.0" encoding="utf-8"?>
<a:theme xmlns:a="http://schemas.openxmlformats.org/drawingml/2006/main" name="5_Gray 100 Master template">
  <a:themeElements>
    <a:clrScheme name="Custom 3">
      <a:dk1>
        <a:srgbClr val="FEFFFD"/>
      </a:dk1>
      <a:lt1>
        <a:srgbClr val="F2F3F2"/>
      </a:lt1>
      <a:dk2>
        <a:srgbClr val="272827"/>
      </a:dk2>
      <a:lt2>
        <a:srgbClr val="161716"/>
      </a:lt2>
      <a:accent1>
        <a:srgbClr val="CFAFFF"/>
      </a:accent1>
      <a:accent2>
        <a:srgbClr val="B98EFF"/>
      </a:accent2>
      <a:accent3>
        <a:srgbClr val="3D8BFB"/>
      </a:accent3>
      <a:accent4>
        <a:srgbClr val="0062FF"/>
      </a:accent4>
      <a:accent5>
        <a:srgbClr val="DAFBFB"/>
      </a:accent5>
      <a:accent6>
        <a:srgbClr val="91EEEE"/>
      </a:accent6>
      <a:hlink>
        <a:srgbClr val="6DA6FE"/>
      </a:hlink>
      <a:folHlink>
        <a:srgbClr val="B98E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400" b="0" i="0" u="none" strike="noStrike" cap="none" normalizeH="0" baseline="0" dirty="0" smtClean="0">
            <a:ln>
              <a:noFill/>
            </a:ln>
            <a:solidFill>
              <a:schemeClr val="tx1"/>
            </a:solidFill>
            <a:effectLst/>
            <a:latin typeface="IBM Plex Sans" panose="020B0503050203000203" pitchFamily="34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1400" dirty="0" smtClean="0">
            <a:solidFill>
              <a:schemeClr val="bg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57002B"/>
    </a:custClr>
    <a:custClr name="Magenta 80">
      <a:srgbClr val="760A3A"/>
    </a:custClr>
    <a:custClr name="Magenta 70">
      <a:srgbClr val="A11950"/>
    </a:custClr>
    <a:custClr name="Magenta 60">
      <a:srgbClr val="D12765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8146B"/>
    </a:custClr>
    <a:custClr name="Purple 80">
      <a:srgbClr val="4F2196"/>
    </a:custClr>
    <a:custClr name="Purple 70">
      <a:srgbClr val="6E32C9"/>
    </a:custClr>
    <a:custClr name="Purple 60">
      <a:srgbClr val="8A3FFC"/>
    </a:custClr>
    <a:custClr name="Purple 50">
      <a:srgbClr val="A66EFA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08BFC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C98"/>
    </a:custClr>
    <a:custClr name="Teal 40">
      <a:srgbClr val="00BAB6"/>
    </a:custClr>
    <a:custClr name="Teal 30">
      <a:srgbClr val="20D5D2"/>
    </a:custClr>
    <a:custClr name="Teal 20">
      <a:srgbClr val="92EEEE"/>
    </a:custClr>
    <a:custClr name="Teal 10">
      <a:srgbClr val="DBFBFB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WH_PPT_Template_011420" id="{D78E4336-8AD6-4A49-86C2-9ADAF8E53364}" vid="{77692278-8951-D947-9633-5723B10FD701}"/>
    </a:ext>
  </a:extLst>
</a:theme>
</file>

<file path=ppt/theme/theme13.xml><?xml version="1.0" encoding="utf-8"?>
<a:theme xmlns:a="http://schemas.openxmlformats.org/drawingml/2006/main" name="wht_background_2017">
  <a:themeElements>
    <a:clrScheme name="Custom 5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BB8EFF"/>
      </a:accent4>
      <a:accent5>
        <a:srgbClr val="6E177D"/>
      </a:accent5>
      <a:accent6>
        <a:srgbClr val="20D5D2"/>
      </a:accent6>
      <a:hlink>
        <a:srgbClr val="0064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Watson_presentation_template" id="{3596A0D1-ED97-224C-9AC3-B3B1AFFC03F1}" vid="{679B1078-1045-354B-9F07-06E0784FD1C7}"/>
    </a:ext>
  </a:extLst>
</a:theme>
</file>

<file path=ppt/theme/theme14.xml><?xml version="1.0" encoding="utf-8"?>
<a:theme xmlns:a="http://schemas.openxmlformats.org/drawingml/2006/main" name="5_White Master ">
  <a:themeElements>
    <a:clrScheme name="Custom 2">
      <a:dk1>
        <a:srgbClr val="FEFFFD"/>
      </a:dk1>
      <a:lt1>
        <a:srgbClr val="F2F3F2"/>
      </a:lt1>
      <a:dk2>
        <a:srgbClr val="272827"/>
      </a:dk2>
      <a:lt2>
        <a:srgbClr val="161716"/>
      </a:lt2>
      <a:accent1>
        <a:srgbClr val="CFAFFF"/>
      </a:accent1>
      <a:accent2>
        <a:srgbClr val="B98EFF"/>
      </a:accent2>
      <a:accent3>
        <a:srgbClr val="3D8BFB"/>
      </a:accent3>
      <a:accent4>
        <a:srgbClr val="0062FF"/>
      </a:accent4>
      <a:accent5>
        <a:srgbClr val="DAFBFB"/>
      </a:accent5>
      <a:accent6>
        <a:srgbClr val="91EEEE"/>
      </a:accent6>
      <a:hlink>
        <a:srgbClr val="3D8BFB"/>
      </a:hlink>
      <a:folHlink>
        <a:srgbClr val="B98E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685983" rtl="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kern="1200" cap="none" spc="0" normalizeH="0" baseline="0" noProof="0" dirty="0" smtClean="0">
            <a:ln>
              <a:noFill/>
            </a:ln>
            <a:solidFill>
              <a:schemeClr val="tx1"/>
            </a:solidFill>
            <a:effectLst/>
            <a:uLnTx/>
            <a:uFillTx/>
            <a:latin typeface="IBM Plex Sans" charset="0"/>
            <a:ea typeface="IBM Plex Sans" charset="0"/>
            <a:cs typeface="IBM Plex Sans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1400" dirty="0" smtClean="0">
            <a:solidFill>
              <a:schemeClr val="bg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57002B"/>
    </a:custClr>
    <a:custClr name="Magenta 80">
      <a:srgbClr val="760A3A"/>
    </a:custClr>
    <a:custClr name="Magenta 70">
      <a:srgbClr val="A11950"/>
    </a:custClr>
    <a:custClr name="Magenta 60">
      <a:srgbClr val="D12765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8146B"/>
    </a:custClr>
    <a:custClr name="Purple 80">
      <a:srgbClr val="4F2196"/>
    </a:custClr>
    <a:custClr name="Purple 70">
      <a:srgbClr val="6E32C9"/>
    </a:custClr>
    <a:custClr name="Purple 60">
      <a:srgbClr val="8A3FFC"/>
    </a:custClr>
    <a:custClr name="Purple 50">
      <a:srgbClr val="A66EFA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08BFC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C98"/>
    </a:custClr>
    <a:custClr name="Teal 40">
      <a:srgbClr val="00BAB6"/>
    </a:custClr>
    <a:custClr name="Teal 30">
      <a:srgbClr val="20D5D2"/>
    </a:custClr>
    <a:custClr name="Teal 20">
      <a:srgbClr val="92EEEE"/>
    </a:custClr>
    <a:custClr name="Teal 10">
      <a:srgbClr val="DBFBFB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IBM_Master_Presentation_2019_V01_Plex" id="{570BCD8D-F9BA-FE4D-A5E6-8D1DC87465ED}" vid="{9961C7CC-94ED-7C47-95C1-780480ED64F7}"/>
    </a:ext>
  </a:extLst>
</a:theme>
</file>

<file path=ppt/theme/theme15.xml><?xml version="1.0" encoding="utf-8"?>
<a:theme xmlns:a="http://schemas.openxmlformats.org/drawingml/2006/main" name="Watson: Group 3, White 4">
  <a:themeElements>
    <a:clrScheme name="Group 3, White 4">
      <a:dk1>
        <a:srgbClr val="121212"/>
      </a:dk1>
      <a:lt1>
        <a:srgbClr val="464646"/>
      </a:lt1>
      <a:dk2>
        <a:srgbClr val="C7C7C7"/>
      </a:dk2>
      <a:lt2>
        <a:srgbClr val="ECECEC"/>
      </a:lt2>
      <a:accent1>
        <a:srgbClr val="5596E6"/>
      </a:accent1>
      <a:accent2>
        <a:srgbClr val="5AAAFA"/>
      </a:accent2>
      <a:accent3>
        <a:srgbClr val="7CC7FF"/>
      </a:accent3>
      <a:accent4>
        <a:srgbClr val="00B4A0"/>
      </a:accent4>
      <a:accent5>
        <a:srgbClr val="41D6C3"/>
      </a:accent5>
      <a:accent6>
        <a:srgbClr val="6EEDD8"/>
      </a:accent6>
      <a:hlink>
        <a:srgbClr val="B3B3B3"/>
      </a:hlink>
      <a:folHlink>
        <a:srgbClr val="E0E0E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10" id="{465AB443-6F48-3E46-AF0C-F6E8E35E6428}" vid="{83120951-A306-844D-A514-69D2667873FA}"/>
    </a:ext>
  </a:extLst>
</a:theme>
</file>

<file path=ppt/theme/theme16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4_wht_background_2017">
  <a:themeElements>
    <a:clrScheme name="Custom 5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BB8EFF"/>
      </a:accent4>
      <a:accent5>
        <a:srgbClr val="6E177D"/>
      </a:accent5>
      <a:accent6>
        <a:srgbClr val="20D5D2"/>
      </a:accent6>
      <a:hlink>
        <a:srgbClr val="0064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Watson_presentation_template" id="{3596A0D1-ED97-224C-9AC3-B3B1AFFC03F1}" vid="{679B1078-1045-354B-9F07-06E0784FD1C7}"/>
    </a:ext>
  </a:extLst>
</a:theme>
</file>

<file path=ppt/theme/theme3.xml><?xml version="1.0" encoding="utf-8"?>
<a:theme xmlns:a="http://schemas.openxmlformats.org/drawingml/2006/main" name="9_White Master ">
  <a:themeElements>
    <a:clrScheme name="Custom 6">
      <a:dk1>
        <a:srgbClr val="FEFFFD"/>
      </a:dk1>
      <a:lt1>
        <a:srgbClr val="F2F3F2"/>
      </a:lt1>
      <a:dk2>
        <a:srgbClr val="272827"/>
      </a:dk2>
      <a:lt2>
        <a:srgbClr val="161716"/>
      </a:lt2>
      <a:accent1>
        <a:srgbClr val="D4BBFE"/>
      </a:accent1>
      <a:accent2>
        <a:srgbClr val="BD95FE"/>
      </a:accent2>
      <a:accent3>
        <a:srgbClr val="4489FF"/>
      </a:accent3>
      <a:accent4>
        <a:srgbClr val="0F62FE"/>
      </a:accent4>
      <a:accent5>
        <a:srgbClr val="DAFAFB"/>
      </a:accent5>
      <a:accent6>
        <a:srgbClr val="90DBDB"/>
      </a:accent6>
      <a:hlink>
        <a:srgbClr val="4489FF"/>
      </a:hlink>
      <a:folHlink>
        <a:srgbClr val="C592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685983" rtl="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kern="1200" cap="none" spc="0" normalizeH="0" baseline="0" noProof="0" dirty="0" smtClean="0">
            <a:ln>
              <a:noFill/>
            </a:ln>
            <a:solidFill>
              <a:schemeClr val="tx1"/>
            </a:solidFill>
            <a:effectLst/>
            <a:uLnTx/>
            <a:uFillTx/>
            <a:latin typeface="IBM Plex Sans" charset="0"/>
            <a:ea typeface="IBM Plex Sans" charset="0"/>
            <a:cs typeface="IBM Plex Sans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1400" dirty="0" smtClean="0">
            <a:solidFill>
              <a:schemeClr val="bg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57002B"/>
    </a:custClr>
    <a:custClr name="Magenta 80">
      <a:srgbClr val="760A3A"/>
    </a:custClr>
    <a:custClr name="Magenta 70">
      <a:srgbClr val="A11950"/>
    </a:custClr>
    <a:custClr name="Magenta 60">
      <a:srgbClr val="D12765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8146B"/>
    </a:custClr>
    <a:custClr name="Purple 80">
      <a:srgbClr val="4F2196"/>
    </a:custClr>
    <a:custClr name="Purple 70">
      <a:srgbClr val="6E32C9"/>
    </a:custClr>
    <a:custClr name="Purple 60">
      <a:srgbClr val="8A3FFC"/>
    </a:custClr>
    <a:custClr name="Purple 50">
      <a:srgbClr val="A66EFA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08BFC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C98"/>
    </a:custClr>
    <a:custClr name="Teal 40">
      <a:srgbClr val="00BAB6"/>
    </a:custClr>
    <a:custClr name="Teal 30">
      <a:srgbClr val="20D5D2"/>
    </a:custClr>
    <a:custClr name="Teal 20">
      <a:srgbClr val="92EEEE"/>
    </a:custClr>
    <a:custClr name="Teal 10">
      <a:srgbClr val="DBFBFB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IBM_Master_Presentation_2019_V01_Plex" id="{570BCD8D-F9BA-FE4D-A5E6-8D1DC87465ED}" vid="{9961C7CC-94ED-7C47-95C1-780480ED64F7}"/>
    </a:ext>
  </a:extLst>
</a:theme>
</file>

<file path=ppt/theme/theme4.xml><?xml version="1.0" encoding="utf-8"?>
<a:theme xmlns:a="http://schemas.openxmlformats.org/drawingml/2006/main" name="2_Gray 100 Master template">
  <a:themeElements>
    <a:clrScheme name="Custom 3">
      <a:dk1>
        <a:srgbClr val="FEFFFD"/>
      </a:dk1>
      <a:lt1>
        <a:srgbClr val="F2F3F2"/>
      </a:lt1>
      <a:dk2>
        <a:srgbClr val="272827"/>
      </a:dk2>
      <a:lt2>
        <a:srgbClr val="161716"/>
      </a:lt2>
      <a:accent1>
        <a:srgbClr val="CFAFFF"/>
      </a:accent1>
      <a:accent2>
        <a:srgbClr val="B98EFF"/>
      </a:accent2>
      <a:accent3>
        <a:srgbClr val="3D8BFB"/>
      </a:accent3>
      <a:accent4>
        <a:srgbClr val="0062FF"/>
      </a:accent4>
      <a:accent5>
        <a:srgbClr val="DAFBFB"/>
      </a:accent5>
      <a:accent6>
        <a:srgbClr val="91EEEE"/>
      </a:accent6>
      <a:hlink>
        <a:srgbClr val="6DA6FE"/>
      </a:hlink>
      <a:folHlink>
        <a:srgbClr val="B98E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400" b="0" i="0" u="none" strike="noStrike" cap="none" normalizeH="0" baseline="0" dirty="0" smtClean="0">
            <a:ln>
              <a:noFill/>
            </a:ln>
            <a:solidFill>
              <a:schemeClr val="tx1"/>
            </a:solidFill>
            <a:effectLst/>
            <a:latin typeface="IBM Plex Sans" panose="020B0503050203000203" pitchFamily="34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1400" dirty="0" smtClean="0">
            <a:solidFill>
              <a:schemeClr val="bg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57002B"/>
    </a:custClr>
    <a:custClr name="Magenta 80">
      <a:srgbClr val="760A3A"/>
    </a:custClr>
    <a:custClr name="Magenta 70">
      <a:srgbClr val="A11950"/>
    </a:custClr>
    <a:custClr name="Magenta 60">
      <a:srgbClr val="D12765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8146B"/>
    </a:custClr>
    <a:custClr name="Purple 80">
      <a:srgbClr val="4F2196"/>
    </a:custClr>
    <a:custClr name="Purple 70">
      <a:srgbClr val="6E32C9"/>
    </a:custClr>
    <a:custClr name="Purple 60">
      <a:srgbClr val="8A3FFC"/>
    </a:custClr>
    <a:custClr name="Purple 50">
      <a:srgbClr val="A66EFA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08BFC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C98"/>
    </a:custClr>
    <a:custClr name="Teal 40">
      <a:srgbClr val="00BAB6"/>
    </a:custClr>
    <a:custClr name="Teal 30">
      <a:srgbClr val="20D5D2"/>
    </a:custClr>
    <a:custClr name="Teal 20">
      <a:srgbClr val="92EEEE"/>
    </a:custClr>
    <a:custClr name="Teal 10">
      <a:srgbClr val="DBFBFB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WH_PPT_Template_011420" id="{D78E4336-8AD6-4A49-86C2-9ADAF8E53364}" vid="{77692278-8951-D947-9633-5723B10FD701}"/>
    </a:ext>
  </a:extLst>
</a:theme>
</file>

<file path=ppt/theme/theme5.xml><?xml version="1.0" encoding="utf-8"?>
<a:theme xmlns:a="http://schemas.openxmlformats.org/drawingml/2006/main" name="IBM 2019 Master template (light gray background)">
  <a:themeElements>
    <a:clrScheme name="Custom 5">
      <a:dk1>
        <a:srgbClr val="FFFFFF"/>
      </a:dk1>
      <a:lt1>
        <a:srgbClr val="000000"/>
      </a:lt1>
      <a:dk2>
        <a:srgbClr val="565656"/>
      </a:dk2>
      <a:lt2>
        <a:srgbClr val="F3F3F3"/>
      </a:lt2>
      <a:accent1>
        <a:srgbClr val="6F6F6F"/>
      </a:accent1>
      <a:accent2>
        <a:srgbClr val="0062FF"/>
      </a:accent2>
      <a:accent3>
        <a:srgbClr val="D12765"/>
      </a:accent3>
      <a:accent4>
        <a:srgbClr val="8A3FFC"/>
      </a:accent4>
      <a:accent5>
        <a:srgbClr val="007D79"/>
      </a:accent5>
      <a:accent6>
        <a:srgbClr val="697077"/>
      </a:accent6>
      <a:hlink>
        <a:srgbClr val="0062FF"/>
      </a:hlink>
      <a:folHlink>
        <a:srgbClr val="6EA6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2"/>
        </a:solidFill>
        <a:ln w="19050">
          <a:solidFill>
            <a:schemeClr val="accent2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400" b="0" i="0" u="none" strike="noStrike" cap="none" normalizeH="0" baseline="0" dirty="0" smtClean="0">
            <a:ln>
              <a:noFill/>
            </a:ln>
            <a:solidFill>
              <a:schemeClr val="bg1"/>
            </a:solidFill>
            <a:effectLst/>
            <a:latin typeface="IBM Plex Sans" panose="020B0503050203000203" pitchFamily="34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1400" dirty="0" smtClean="0">
            <a:solidFill>
              <a:schemeClr val="tx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57002B"/>
    </a:custClr>
    <a:custClr name="Magenta 80">
      <a:srgbClr val="760A3A"/>
    </a:custClr>
    <a:custClr name="Magenta 70">
      <a:srgbClr val="A11950"/>
    </a:custClr>
    <a:custClr name="Magenta 60">
      <a:srgbClr val="D12765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8146B"/>
    </a:custClr>
    <a:custClr name="Purple 80">
      <a:srgbClr val="4F2196"/>
    </a:custClr>
    <a:custClr name="Purple 70">
      <a:srgbClr val="6E32C9"/>
    </a:custClr>
    <a:custClr name="Purple 60">
      <a:srgbClr val="8A3FFC"/>
    </a:custClr>
    <a:custClr name="Purple 50">
      <a:srgbClr val="A66EFA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08BFC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C98"/>
    </a:custClr>
    <a:custClr name="Teal 40">
      <a:srgbClr val="00BAB6"/>
    </a:custClr>
    <a:custClr name="Teal 30">
      <a:srgbClr val="20D5D2"/>
    </a:custClr>
    <a:custClr name="Teal 20">
      <a:srgbClr val="92EEEE"/>
    </a:custClr>
    <a:custClr name="Teal 10">
      <a:srgbClr val="DBFBFB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Presentation2" id="{611FB161-99EA-DD41-B121-F9217D2ADC5B}" vid="{CF3FC2FC-93C3-C946-8F27-5AA72213E277}"/>
    </a:ext>
  </a:extLst>
</a:theme>
</file>

<file path=ppt/theme/theme6.xml><?xml version="1.0" encoding="utf-8"?>
<a:theme xmlns:a="http://schemas.openxmlformats.org/drawingml/2006/main" name="7_White Master ">
  <a:themeElements>
    <a:clrScheme name="Custom 6">
      <a:dk1>
        <a:srgbClr val="FEFFFD"/>
      </a:dk1>
      <a:lt1>
        <a:srgbClr val="F2F3F2"/>
      </a:lt1>
      <a:dk2>
        <a:srgbClr val="272827"/>
      </a:dk2>
      <a:lt2>
        <a:srgbClr val="161716"/>
      </a:lt2>
      <a:accent1>
        <a:srgbClr val="D4BBFE"/>
      </a:accent1>
      <a:accent2>
        <a:srgbClr val="BD95FE"/>
      </a:accent2>
      <a:accent3>
        <a:srgbClr val="4489FF"/>
      </a:accent3>
      <a:accent4>
        <a:srgbClr val="0F62FE"/>
      </a:accent4>
      <a:accent5>
        <a:srgbClr val="DAFAFB"/>
      </a:accent5>
      <a:accent6>
        <a:srgbClr val="90DBDB"/>
      </a:accent6>
      <a:hlink>
        <a:srgbClr val="4489FF"/>
      </a:hlink>
      <a:folHlink>
        <a:srgbClr val="C592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685983" rtl="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kern="1200" cap="none" spc="0" normalizeH="0" baseline="0" noProof="0" dirty="0" smtClean="0">
            <a:ln>
              <a:noFill/>
            </a:ln>
            <a:solidFill>
              <a:schemeClr val="tx1"/>
            </a:solidFill>
            <a:effectLst/>
            <a:uLnTx/>
            <a:uFillTx/>
            <a:latin typeface="IBM Plex Sans" charset="0"/>
            <a:ea typeface="IBM Plex Sans" charset="0"/>
            <a:cs typeface="IBM Plex Sans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1400" dirty="0" smtClean="0">
            <a:solidFill>
              <a:schemeClr val="bg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57002B"/>
    </a:custClr>
    <a:custClr name="Magenta 80">
      <a:srgbClr val="760A3A"/>
    </a:custClr>
    <a:custClr name="Magenta 70">
      <a:srgbClr val="A11950"/>
    </a:custClr>
    <a:custClr name="Magenta 60">
      <a:srgbClr val="D12765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8146B"/>
    </a:custClr>
    <a:custClr name="Purple 80">
      <a:srgbClr val="4F2196"/>
    </a:custClr>
    <a:custClr name="Purple 70">
      <a:srgbClr val="6E32C9"/>
    </a:custClr>
    <a:custClr name="Purple 60">
      <a:srgbClr val="8A3FFC"/>
    </a:custClr>
    <a:custClr name="Purple 50">
      <a:srgbClr val="A66EFA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08BFC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C98"/>
    </a:custClr>
    <a:custClr name="Teal 40">
      <a:srgbClr val="00BAB6"/>
    </a:custClr>
    <a:custClr name="Teal 30">
      <a:srgbClr val="20D5D2"/>
    </a:custClr>
    <a:custClr name="Teal 20">
      <a:srgbClr val="92EEEE"/>
    </a:custClr>
    <a:custClr name="Teal 10">
      <a:srgbClr val="DBFBFB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IBM_Master_Presentation_2019_V01_Plex" id="{570BCD8D-F9BA-FE4D-A5E6-8D1DC87465ED}" vid="{9961C7CC-94ED-7C47-95C1-780480ED64F7}"/>
    </a:ext>
  </a:extLst>
</a:theme>
</file>

<file path=ppt/theme/theme7.xml><?xml version="1.0" encoding="utf-8"?>
<a:theme xmlns:a="http://schemas.openxmlformats.org/drawingml/2006/main" name="5_wht_background_2017">
  <a:themeElements>
    <a:clrScheme name="Custom 5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BB8EFF"/>
      </a:accent4>
      <a:accent5>
        <a:srgbClr val="6E177D"/>
      </a:accent5>
      <a:accent6>
        <a:srgbClr val="20D5D2"/>
      </a:accent6>
      <a:hlink>
        <a:srgbClr val="0064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2019 WH Template" id="{58AF53CA-F26B-6D42-B19E-CF0D3AF05308}" vid="{F3569A2B-644B-B74D-AE8C-89E09DFD6B05}"/>
    </a:ext>
  </a:extLst>
</a:theme>
</file>

<file path=ppt/theme/theme8.xml><?xml version="1.0" encoding="utf-8"?>
<a:theme xmlns:a="http://schemas.openxmlformats.org/drawingml/2006/main" name="3_White Master ">
  <a:themeElements>
    <a:clrScheme name="Custom 2">
      <a:dk1>
        <a:srgbClr val="FEFFFD"/>
      </a:dk1>
      <a:lt1>
        <a:srgbClr val="F2F3F2"/>
      </a:lt1>
      <a:dk2>
        <a:srgbClr val="272827"/>
      </a:dk2>
      <a:lt2>
        <a:srgbClr val="161716"/>
      </a:lt2>
      <a:accent1>
        <a:srgbClr val="CFAFFF"/>
      </a:accent1>
      <a:accent2>
        <a:srgbClr val="B98EFF"/>
      </a:accent2>
      <a:accent3>
        <a:srgbClr val="3D8BFB"/>
      </a:accent3>
      <a:accent4>
        <a:srgbClr val="0062FF"/>
      </a:accent4>
      <a:accent5>
        <a:srgbClr val="DAFBFB"/>
      </a:accent5>
      <a:accent6>
        <a:srgbClr val="91EEEE"/>
      </a:accent6>
      <a:hlink>
        <a:srgbClr val="3D8BFB"/>
      </a:hlink>
      <a:folHlink>
        <a:srgbClr val="B98E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685983" rtl="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kern="1200" cap="none" spc="0" normalizeH="0" baseline="0" noProof="0" dirty="0" smtClean="0">
            <a:ln>
              <a:noFill/>
            </a:ln>
            <a:solidFill>
              <a:schemeClr val="tx1"/>
            </a:solidFill>
            <a:effectLst/>
            <a:uLnTx/>
            <a:uFillTx/>
            <a:latin typeface="IBM Plex Sans" charset="0"/>
            <a:ea typeface="IBM Plex Sans" charset="0"/>
            <a:cs typeface="IBM Plex Sans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1400" dirty="0" smtClean="0">
            <a:solidFill>
              <a:schemeClr val="bg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57002B"/>
    </a:custClr>
    <a:custClr name="Magenta 80">
      <a:srgbClr val="760A3A"/>
    </a:custClr>
    <a:custClr name="Magenta 70">
      <a:srgbClr val="A11950"/>
    </a:custClr>
    <a:custClr name="Magenta 60">
      <a:srgbClr val="D12765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8146B"/>
    </a:custClr>
    <a:custClr name="Purple 80">
      <a:srgbClr val="4F2196"/>
    </a:custClr>
    <a:custClr name="Purple 70">
      <a:srgbClr val="6E32C9"/>
    </a:custClr>
    <a:custClr name="Purple 60">
      <a:srgbClr val="8A3FFC"/>
    </a:custClr>
    <a:custClr name="Purple 50">
      <a:srgbClr val="A66EFA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08BFC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C98"/>
    </a:custClr>
    <a:custClr name="Teal 40">
      <a:srgbClr val="00BAB6"/>
    </a:custClr>
    <a:custClr name="Teal 30">
      <a:srgbClr val="20D5D2"/>
    </a:custClr>
    <a:custClr name="Teal 20">
      <a:srgbClr val="92EEEE"/>
    </a:custClr>
    <a:custClr name="Teal 10">
      <a:srgbClr val="DBFBFB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IBM_Master_Presentation_2019_V01_Plex" id="{570BCD8D-F9BA-FE4D-A5E6-8D1DC87465ED}" vid="{9961C7CC-94ED-7C47-95C1-780480ED64F7}"/>
    </a:ext>
  </a:extLst>
</a:theme>
</file>

<file path=ppt/theme/theme9.xml><?xml version="1.0" encoding="utf-8"?>
<a:theme xmlns:a="http://schemas.openxmlformats.org/drawingml/2006/main" name="6_wht_background_2017">
  <a:themeElements>
    <a:clrScheme name="Custom 5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BB8EFF"/>
      </a:accent4>
      <a:accent5>
        <a:srgbClr val="6E177D"/>
      </a:accent5>
      <a:accent6>
        <a:srgbClr val="20D5D2"/>
      </a:accent6>
      <a:hlink>
        <a:srgbClr val="0064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Watson_presentation_template" id="{3596A0D1-ED97-224C-9AC3-B3B1AFFC03F1}" vid="{679B1078-1045-354B-9F07-06E0784FD1C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80644</TotalTime>
  <Words>18</Words>
  <Application>Microsoft Macintosh PowerPoint</Application>
  <PresentationFormat>On-screen Show (16:9)</PresentationFormat>
  <Paragraphs>9</Paragraphs>
  <Slides>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15</vt:i4>
      </vt:variant>
      <vt:variant>
        <vt:lpstr>Slide Titles</vt:lpstr>
      </vt:variant>
      <vt:variant>
        <vt:i4>3</vt:i4>
      </vt:variant>
    </vt:vector>
  </HeadingPairs>
  <TitlesOfParts>
    <vt:vector size="30" baseType="lpstr">
      <vt:lpstr>.AppleSystemUIFont</vt:lpstr>
      <vt:lpstr>Arial</vt:lpstr>
      <vt:lpstr>Calibri</vt:lpstr>
      <vt:lpstr>HelvNeue Light for IBM</vt:lpstr>
      <vt:lpstr>IBM Plex Sans</vt:lpstr>
      <vt:lpstr>IBM Plex Sans Bold</vt:lpstr>
      <vt:lpstr>IBM Plex Sans Light</vt:lpstr>
      <vt:lpstr>IBM Plex Sans Medm</vt:lpstr>
      <vt:lpstr>IBM Plex Sans Regular</vt:lpstr>
      <vt:lpstr>IBM Plex Sans Thin</vt:lpstr>
      <vt:lpstr>System Font Regular</vt:lpstr>
      <vt:lpstr>Wingdings</vt:lpstr>
      <vt:lpstr>Custom Design</vt:lpstr>
      <vt:lpstr>4_wht_background_2017</vt:lpstr>
      <vt:lpstr>9_White Master </vt:lpstr>
      <vt:lpstr>2_Gray 100 Master template</vt:lpstr>
      <vt:lpstr>IBM 2019 Master template (light gray background)</vt:lpstr>
      <vt:lpstr>7_White Master </vt:lpstr>
      <vt:lpstr>5_wht_background_2017</vt:lpstr>
      <vt:lpstr>3_White Master </vt:lpstr>
      <vt:lpstr>6_wht_background_2017</vt:lpstr>
      <vt:lpstr>10_blk_background_2017</vt:lpstr>
      <vt:lpstr>10_White Master </vt:lpstr>
      <vt:lpstr>5_Gray 100 Master template</vt:lpstr>
      <vt:lpstr>wht_background_2017</vt:lpstr>
      <vt:lpstr>5_White Master </vt:lpstr>
      <vt:lpstr>Watson: Group 3, White 4</vt:lpstr>
      <vt:lpstr>IBM Carbon TreeView</vt:lpstr>
      <vt:lpstr>PowerPoint Presentation</vt:lpstr>
      <vt:lpstr>PowerPoint Presentation</vt:lpstr>
    </vt:vector>
  </TitlesOfParts>
  <Company>VSA Partners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lsadler</dc:creator>
  <cp:lastModifiedBy>Holger Ringels</cp:lastModifiedBy>
  <cp:revision>948</cp:revision>
  <cp:lastPrinted>2019-07-23T07:53:06Z</cp:lastPrinted>
  <dcterms:created xsi:type="dcterms:W3CDTF">2014-02-19T16:27:13Z</dcterms:created>
  <dcterms:modified xsi:type="dcterms:W3CDTF">2025-08-12T05:31:43Z</dcterms:modified>
</cp:coreProperties>
</file>